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74" r:id="rId4"/>
    <p:sldId id="258" r:id="rId5"/>
    <p:sldId id="275" r:id="rId6"/>
    <p:sldId id="276" r:id="rId7"/>
    <p:sldId id="259" r:id="rId8"/>
    <p:sldId id="260" r:id="rId9"/>
    <p:sldId id="261" r:id="rId10"/>
    <p:sldId id="262" r:id="rId11"/>
    <p:sldId id="263" r:id="rId12"/>
    <p:sldId id="277" r:id="rId13"/>
    <p:sldId id="264" r:id="rId14"/>
    <p:sldId id="265" r:id="rId15"/>
    <p:sldId id="266" r:id="rId16"/>
    <p:sldId id="267" r:id="rId17"/>
    <p:sldId id="268" r:id="rId18"/>
    <p:sldId id="269" r:id="rId19"/>
    <p:sldId id="270" r:id="rId20"/>
    <p:sldId id="271" r:id="rId21"/>
    <p:sldId id="272" r:id="rId22"/>
    <p:sldId id="273" r:id="rId23"/>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8940"/>
    <p:restoredTop sz="86393"/>
  </p:normalViewPr>
  <p:slideViewPr>
    <p:cSldViewPr showGuides="1">
      <p:cViewPr varScale="1">
        <p:scale>
          <a:sx n="55" d="100"/>
          <a:sy n="55" d="100"/>
        </p:scale>
        <p:origin x="-90" y="-3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6" Type="http://schemas.openxmlformats.org/officeDocument/2006/relationships/tableStyles" Target="tableStyles.xml"/><Relationship Id="rId25" Type="http://schemas.openxmlformats.org/officeDocument/2006/relationships/viewProps" Target="viewProps.xml"/><Relationship Id="rId24" Type="http://schemas.openxmlformats.org/officeDocument/2006/relationships/presProps" Target="presProps.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gradFill rotWithShape="0">
          <a:gsLst>
            <a:gs pos="0">
              <a:schemeClr val="bg2"/>
            </a:gs>
            <a:gs pos="50000">
              <a:schemeClr val="bg1"/>
            </a:gs>
            <a:gs pos="100000">
              <a:schemeClr val="bg2"/>
            </a:gs>
          </a:gsLst>
          <a:lin ang="5400000" scaled="1"/>
          <a:tileRect/>
        </a:gradFill>
        <a:effectLst/>
      </p:bgPr>
    </p:bg>
    <p:spTree>
      <p:nvGrpSpPr>
        <p:cNvPr id="1" name=""/>
        <p:cNvGrpSpPr/>
        <p:nvPr/>
      </p:nvGrpSpPr>
      <p:grpSpPr/>
      <p:grpSp>
        <p:nvGrpSpPr>
          <p:cNvPr id="2050" name="组合 52225"/>
          <p:cNvGrpSpPr/>
          <p:nvPr/>
        </p:nvGrpSpPr>
        <p:grpSpPr>
          <a:xfrm>
            <a:off x="3800475" y="1789113"/>
            <a:ext cx="5340350" cy="5056187"/>
            <a:chOff x="2394" y="1127"/>
            <a:chExt cx="3364" cy="3185"/>
          </a:xfrm>
        </p:grpSpPr>
        <p:sp>
          <p:nvSpPr>
            <p:cNvPr id="2051" name="矩形 52226"/>
            <p:cNvSpPr/>
            <p:nvPr/>
          </p:nvSpPr>
          <p:spPr>
            <a:xfrm>
              <a:off x="4230" y="1365"/>
              <a:ext cx="197" cy="102"/>
            </a:xfrm>
            <a:prstGeom prst="rect">
              <a:avLst/>
            </a:prstGeom>
            <a:gradFill rotWithShape="0">
              <a:gsLst>
                <a:gs pos="0">
                  <a:schemeClr val="bg2"/>
                </a:gs>
                <a:gs pos="100000">
                  <a:srgbClr val="82582E"/>
                </a:gs>
              </a:gsLst>
              <a:lin ang="5400000" scaled="1"/>
              <a:tileRect/>
            </a:gradFill>
            <a:ln w="9525">
              <a:noFill/>
            </a:ln>
          </p:spPr>
          <p:txBody>
            <a:bodyPr anchor="t"/>
            <a:p>
              <a:pPr lvl="0" indent="0"/>
              <a:endParaRPr lang="zh-CN" altLang="en-US">
                <a:latin typeface="Tahoma" panose="020B0604030504040204" pitchFamily="34" charset="0"/>
                <a:ea typeface="宋体" panose="02010600030101010101" pitchFamily="2" charset="-122"/>
              </a:endParaRPr>
            </a:p>
          </p:txBody>
        </p:sp>
        <p:sp>
          <p:nvSpPr>
            <p:cNvPr id="2052" name="椭圆 52227"/>
            <p:cNvSpPr/>
            <p:nvPr/>
          </p:nvSpPr>
          <p:spPr>
            <a:xfrm>
              <a:off x="4299" y="1185"/>
              <a:ext cx="47" cy="47"/>
            </a:xfrm>
            <a:prstGeom prst="ellipse">
              <a:avLst/>
            </a:prstGeom>
            <a:gradFill rotWithShape="0">
              <a:gsLst>
                <a:gs pos="0">
                  <a:schemeClr val="bg2"/>
                </a:gs>
                <a:gs pos="100000">
                  <a:srgbClr val="82582E"/>
                </a:gs>
              </a:gsLst>
              <a:lin ang="5400000" scaled="1"/>
              <a:tileRect/>
            </a:gradFill>
            <a:ln w="9525">
              <a:noFill/>
            </a:ln>
          </p:spPr>
          <p:txBody>
            <a:bodyPr anchor="t"/>
            <a:p>
              <a:pPr lvl="0" indent="0"/>
              <a:endParaRPr lang="zh-CN" altLang="en-US">
                <a:latin typeface="Tahoma" panose="020B0604030504040204" pitchFamily="34" charset="0"/>
                <a:ea typeface="宋体" panose="02010600030101010101" pitchFamily="2" charset="-122"/>
              </a:endParaRPr>
            </a:p>
          </p:txBody>
        </p:sp>
        <p:sp>
          <p:nvSpPr>
            <p:cNvPr id="2053" name="矩形 52228"/>
            <p:cNvSpPr/>
            <p:nvPr/>
          </p:nvSpPr>
          <p:spPr>
            <a:xfrm rot="995337">
              <a:off x="5205" y="1495"/>
              <a:ext cx="6" cy="2073"/>
            </a:xfrm>
            <a:prstGeom prst="rect">
              <a:avLst/>
            </a:prstGeom>
            <a:gradFill rotWithShape="0">
              <a:gsLst>
                <a:gs pos="0">
                  <a:schemeClr val="bg2"/>
                </a:gs>
                <a:gs pos="100000">
                  <a:srgbClr val="82582E"/>
                </a:gs>
              </a:gsLst>
              <a:lin ang="5400000" scaled="1"/>
              <a:tileRect/>
            </a:gradFill>
            <a:ln w="9525">
              <a:noFill/>
            </a:ln>
          </p:spPr>
          <p:txBody>
            <a:bodyPr anchor="t"/>
            <a:p>
              <a:pPr lvl="0" indent="0"/>
              <a:endParaRPr lang="zh-CN" altLang="en-US">
                <a:latin typeface="Tahoma" panose="020B0604030504040204" pitchFamily="34" charset="0"/>
                <a:ea typeface="宋体" panose="02010600030101010101" pitchFamily="2" charset="-122"/>
              </a:endParaRPr>
            </a:p>
          </p:txBody>
        </p:sp>
        <p:sp>
          <p:nvSpPr>
            <p:cNvPr id="2054" name="任意多边形 52229"/>
            <p:cNvSpPr>
              <a:spLocks noEditPoints="1"/>
            </p:cNvSpPr>
            <p:nvPr/>
          </p:nvSpPr>
          <p:spPr>
            <a:xfrm>
              <a:off x="4871" y="3508"/>
              <a:ext cx="66" cy="96"/>
            </a:xfrm>
            <a:custGeom>
              <a:avLst/>
              <a:gdLst/>
              <a:ahLst/>
              <a:cxnLst/>
              <a:pathLst>
                <a:path w="66" h="96">
                  <a:moveTo>
                    <a:pt x="18" y="96"/>
                  </a:moveTo>
                  <a:lnTo>
                    <a:pt x="42" y="78"/>
                  </a:lnTo>
                  <a:lnTo>
                    <a:pt x="60" y="60"/>
                  </a:lnTo>
                  <a:lnTo>
                    <a:pt x="66" y="36"/>
                  </a:lnTo>
                  <a:lnTo>
                    <a:pt x="60" y="12"/>
                  </a:lnTo>
                  <a:lnTo>
                    <a:pt x="36" y="0"/>
                  </a:lnTo>
                  <a:lnTo>
                    <a:pt x="24" y="6"/>
                  </a:lnTo>
                  <a:lnTo>
                    <a:pt x="12" y="12"/>
                  </a:lnTo>
                  <a:lnTo>
                    <a:pt x="0" y="36"/>
                  </a:lnTo>
                  <a:lnTo>
                    <a:pt x="0" y="60"/>
                  </a:lnTo>
                  <a:lnTo>
                    <a:pt x="12" y="84"/>
                  </a:lnTo>
                  <a:lnTo>
                    <a:pt x="18" y="96"/>
                  </a:lnTo>
                  <a:lnTo>
                    <a:pt x="18" y="96"/>
                  </a:lnTo>
                  <a:close/>
                  <a:moveTo>
                    <a:pt x="42" y="18"/>
                  </a:moveTo>
                  <a:lnTo>
                    <a:pt x="54" y="24"/>
                  </a:lnTo>
                  <a:lnTo>
                    <a:pt x="60" y="36"/>
                  </a:lnTo>
                  <a:lnTo>
                    <a:pt x="60" y="48"/>
                  </a:lnTo>
                  <a:lnTo>
                    <a:pt x="54" y="54"/>
                  </a:lnTo>
                  <a:lnTo>
                    <a:pt x="36" y="72"/>
                  </a:lnTo>
                  <a:lnTo>
                    <a:pt x="24" y="78"/>
                  </a:lnTo>
                  <a:lnTo>
                    <a:pt x="24" y="78"/>
                  </a:lnTo>
                  <a:lnTo>
                    <a:pt x="12" y="48"/>
                  </a:lnTo>
                  <a:lnTo>
                    <a:pt x="18" y="24"/>
                  </a:lnTo>
                  <a:lnTo>
                    <a:pt x="30" y="18"/>
                  </a:lnTo>
                  <a:lnTo>
                    <a:pt x="42" y="18"/>
                  </a:lnTo>
                  <a:lnTo>
                    <a:pt x="42" y="18"/>
                  </a:lnTo>
                  <a:close/>
                </a:path>
              </a:pathLst>
            </a:custGeom>
            <a:gradFill rotWithShape="0">
              <a:gsLst>
                <a:gs pos="0">
                  <a:schemeClr val="bg2"/>
                </a:gs>
                <a:gs pos="100000">
                  <a:srgbClr val="82582E"/>
                </a:gs>
              </a:gsLst>
              <a:lin ang="5400000" scaled="1"/>
              <a:tileRect/>
            </a:gradFill>
            <a:ln w="9525">
              <a:noFill/>
            </a:ln>
          </p:spPr>
          <p:txBody>
            <a:bodyPr/>
            <a:p>
              <a:endParaRPr lang="zh-CN" altLang="en-US"/>
            </a:p>
          </p:txBody>
        </p:sp>
        <p:sp>
          <p:nvSpPr>
            <p:cNvPr id="2055" name="矩形 52230"/>
            <p:cNvSpPr/>
            <p:nvPr/>
          </p:nvSpPr>
          <p:spPr>
            <a:xfrm rot="91736">
              <a:off x="5487" y="1535"/>
              <a:ext cx="6" cy="1998"/>
            </a:xfrm>
            <a:prstGeom prst="rect">
              <a:avLst/>
            </a:prstGeom>
            <a:gradFill rotWithShape="0">
              <a:gsLst>
                <a:gs pos="0">
                  <a:schemeClr val="bg2"/>
                </a:gs>
                <a:gs pos="100000">
                  <a:srgbClr val="82582E"/>
                </a:gs>
              </a:gsLst>
              <a:lin ang="5400000" scaled="1"/>
              <a:tileRect/>
            </a:gradFill>
            <a:ln w="9525">
              <a:noFill/>
            </a:ln>
          </p:spPr>
          <p:txBody>
            <a:bodyPr anchor="t"/>
            <a:p>
              <a:pPr lvl="0" indent="0"/>
              <a:endParaRPr lang="zh-CN" altLang="en-US">
                <a:latin typeface="Tahoma" panose="020B0604030504040204" pitchFamily="34" charset="0"/>
                <a:ea typeface="宋体" panose="02010600030101010101" pitchFamily="2" charset="-122"/>
              </a:endParaRPr>
            </a:p>
          </p:txBody>
        </p:sp>
        <p:sp>
          <p:nvSpPr>
            <p:cNvPr id="2056" name="矩形 52231"/>
            <p:cNvSpPr/>
            <p:nvPr/>
          </p:nvSpPr>
          <p:spPr>
            <a:xfrm rot="-926223">
              <a:off x="5640" y="1521"/>
              <a:ext cx="6" cy="881"/>
            </a:xfrm>
            <a:prstGeom prst="rect">
              <a:avLst/>
            </a:prstGeom>
            <a:gradFill rotWithShape="0">
              <a:gsLst>
                <a:gs pos="0">
                  <a:schemeClr val="bg2"/>
                </a:gs>
                <a:gs pos="100000">
                  <a:srgbClr val="82582E"/>
                </a:gs>
              </a:gsLst>
              <a:lin ang="5400000" scaled="1"/>
              <a:tileRect/>
            </a:gradFill>
            <a:ln w="9525">
              <a:noFill/>
            </a:ln>
          </p:spPr>
          <p:txBody>
            <a:bodyPr anchor="t"/>
            <a:p>
              <a:pPr lvl="0" indent="0"/>
              <a:endParaRPr lang="zh-CN" altLang="en-US">
                <a:latin typeface="Tahoma" panose="020B0604030504040204" pitchFamily="34" charset="0"/>
                <a:ea typeface="宋体" panose="02010600030101010101" pitchFamily="2" charset="-122"/>
              </a:endParaRPr>
            </a:p>
          </p:txBody>
        </p:sp>
        <p:sp>
          <p:nvSpPr>
            <p:cNvPr id="2057" name="矩形 52232"/>
            <p:cNvSpPr/>
            <p:nvPr/>
          </p:nvSpPr>
          <p:spPr>
            <a:xfrm rot="-1140313">
              <a:off x="3444" y="1816"/>
              <a:ext cx="6" cy="2033"/>
            </a:xfrm>
            <a:prstGeom prst="rect">
              <a:avLst/>
            </a:prstGeom>
            <a:gradFill rotWithShape="0">
              <a:gsLst>
                <a:gs pos="0">
                  <a:schemeClr val="bg2"/>
                </a:gs>
                <a:gs pos="100000">
                  <a:srgbClr val="82582E"/>
                </a:gs>
              </a:gsLst>
              <a:lin ang="5400000" scaled="1"/>
              <a:tileRect/>
            </a:gradFill>
            <a:ln w="9525">
              <a:noFill/>
            </a:ln>
          </p:spPr>
          <p:txBody>
            <a:bodyPr anchor="t"/>
            <a:p>
              <a:pPr lvl="0" indent="0"/>
              <a:endParaRPr lang="zh-CN" altLang="en-US">
                <a:latin typeface="Tahoma" panose="020B0604030504040204" pitchFamily="34" charset="0"/>
                <a:ea typeface="宋体" panose="02010600030101010101" pitchFamily="2" charset="-122"/>
              </a:endParaRPr>
            </a:p>
          </p:txBody>
        </p:sp>
        <p:sp>
          <p:nvSpPr>
            <p:cNvPr id="2058" name="矩形 52233"/>
            <p:cNvSpPr/>
            <p:nvPr/>
          </p:nvSpPr>
          <p:spPr>
            <a:xfrm rot="1114412">
              <a:off x="2757" y="1821"/>
              <a:ext cx="6" cy="2119"/>
            </a:xfrm>
            <a:prstGeom prst="rect">
              <a:avLst/>
            </a:prstGeom>
            <a:gradFill rotWithShape="0">
              <a:gsLst>
                <a:gs pos="0">
                  <a:schemeClr val="bg2"/>
                </a:gs>
                <a:gs pos="100000">
                  <a:srgbClr val="82582E"/>
                </a:gs>
              </a:gsLst>
              <a:lin ang="5400000" scaled="1"/>
              <a:tileRect/>
            </a:gradFill>
            <a:ln w="9525">
              <a:noFill/>
            </a:ln>
          </p:spPr>
          <p:txBody>
            <a:bodyPr anchor="t"/>
            <a:p>
              <a:pPr lvl="0" indent="0"/>
              <a:endParaRPr lang="zh-CN" altLang="en-US">
                <a:latin typeface="Tahoma" panose="020B0604030504040204" pitchFamily="34" charset="0"/>
                <a:ea typeface="宋体" panose="02010600030101010101" pitchFamily="2" charset="-122"/>
              </a:endParaRPr>
            </a:p>
          </p:txBody>
        </p:sp>
        <p:sp>
          <p:nvSpPr>
            <p:cNvPr id="2059" name="矩形 52234"/>
            <p:cNvSpPr/>
            <p:nvPr/>
          </p:nvSpPr>
          <p:spPr>
            <a:xfrm rot="254676">
              <a:off x="3035" y="1870"/>
              <a:ext cx="6" cy="1906"/>
            </a:xfrm>
            <a:prstGeom prst="rect">
              <a:avLst/>
            </a:prstGeom>
            <a:gradFill rotWithShape="0">
              <a:gsLst>
                <a:gs pos="0">
                  <a:schemeClr val="bg2"/>
                </a:gs>
                <a:gs pos="100000">
                  <a:srgbClr val="82582E"/>
                </a:gs>
              </a:gsLst>
              <a:lin ang="5400000" scaled="1"/>
              <a:tileRect/>
            </a:gradFill>
            <a:ln w="9525">
              <a:noFill/>
            </a:ln>
          </p:spPr>
          <p:txBody>
            <a:bodyPr anchor="t"/>
            <a:p>
              <a:pPr lvl="0" indent="0"/>
              <a:endParaRPr lang="zh-CN" altLang="en-US">
                <a:latin typeface="Tahoma" panose="020B0604030504040204" pitchFamily="34" charset="0"/>
                <a:ea typeface="宋体" panose="02010600030101010101" pitchFamily="2" charset="-122"/>
              </a:endParaRPr>
            </a:p>
          </p:txBody>
        </p:sp>
        <p:sp>
          <p:nvSpPr>
            <p:cNvPr id="2060" name="任意多边形 52235"/>
            <p:cNvSpPr/>
            <p:nvPr/>
          </p:nvSpPr>
          <p:spPr>
            <a:xfrm>
              <a:off x="4007" y="3021"/>
              <a:ext cx="623" cy="156"/>
            </a:xfrm>
            <a:custGeom>
              <a:avLst/>
              <a:gdLst/>
              <a:ahLst/>
              <a:cxnLst/>
              <a:pathLst>
                <a:path w="623" h="156">
                  <a:moveTo>
                    <a:pt x="6" y="18"/>
                  </a:moveTo>
                  <a:lnTo>
                    <a:pt x="162" y="36"/>
                  </a:lnTo>
                  <a:lnTo>
                    <a:pt x="251" y="36"/>
                  </a:lnTo>
                  <a:lnTo>
                    <a:pt x="354" y="30"/>
                  </a:lnTo>
                  <a:lnTo>
                    <a:pt x="473" y="18"/>
                  </a:lnTo>
                  <a:lnTo>
                    <a:pt x="611" y="0"/>
                  </a:lnTo>
                  <a:lnTo>
                    <a:pt x="623" y="114"/>
                  </a:lnTo>
                  <a:lnTo>
                    <a:pt x="497" y="138"/>
                  </a:lnTo>
                  <a:lnTo>
                    <a:pt x="414" y="150"/>
                  </a:lnTo>
                  <a:lnTo>
                    <a:pt x="318" y="156"/>
                  </a:lnTo>
                  <a:lnTo>
                    <a:pt x="215" y="156"/>
                  </a:lnTo>
                  <a:lnTo>
                    <a:pt x="108" y="150"/>
                  </a:lnTo>
                  <a:lnTo>
                    <a:pt x="0" y="132"/>
                  </a:lnTo>
                  <a:lnTo>
                    <a:pt x="6" y="18"/>
                  </a:lnTo>
                  <a:lnTo>
                    <a:pt x="6" y="18"/>
                  </a:lnTo>
                  <a:close/>
                </a:path>
              </a:pathLst>
            </a:custGeom>
            <a:gradFill rotWithShape="0">
              <a:gsLst>
                <a:gs pos="0">
                  <a:schemeClr val="bg2"/>
                </a:gs>
                <a:gs pos="100000">
                  <a:srgbClr val="82582E"/>
                </a:gs>
              </a:gsLst>
              <a:lin ang="5400000" scaled="1"/>
              <a:tileRect/>
            </a:gradFill>
            <a:ln w="9525">
              <a:noFill/>
            </a:ln>
          </p:spPr>
          <p:txBody>
            <a:bodyPr/>
            <a:p>
              <a:endParaRPr lang="zh-CN" altLang="en-US"/>
            </a:p>
          </p:txBody>
        </p:sp>
        <p:sp>
          <p:nvSpPr>
            <p:cNvPr id="2061" name="任意多边形 52236"/>
            <p:cNvSpPr/>
            <p:nvPr/>
          </p:nvSpPr>
          <p:spPr>
            <a:xfrm>
              <a:off x="4762" y="3591"/>
              <a:ext cx="996" cy="126"/>
            </a:xfrm>
            <a:custGeom>
              <a:avLst/>
              <a:gdLst/>
              <a:ahLst/>
              <a:cxnLst/>
              <a:pathLst>
                <a:path w="993" h="126">
                  <a:moveTo>
                    <a:pt x="754" y="6"/>
                  </a:moveTo>
                  <a:lnTo>
                    <a:pt x="652" y="6"/>
                  </a:lnTo>
                  <a:lnTo>
                    <a:pt x="563" y="6"/>
                  </a:lnTo>
                  <a:lnTo>
                    <a:pt x="479" y="6"/>
                  </a:lnTo>
                  <a:lnTo>
                    <a:pt x="401" y="6"/>
                  </a:lnTo>
                  <a:lnTo>
                    <a:pt x="335" y="0"/>
                  </a:lnTo>
                  <a:lnTo>
                    <a:pt x="276" y="0"/>
                  </a:lnTo>
                  <a:lnTo>
                    <a:pt x="222" y="0"/>
                  </a:lnTo>
                  <a:lnTo>
                    <a:pt x="180" y="6"/>
                  </a:lnTo>
                  <a:lnTo>
                    <a:pt x="138" y="6"/>
                  </a:lnTo>
                  <a:lnTo>
                    <a:pt x="108" y="6"/>
                  </a:lnTo>
                  <a:lnTo>
                    <a:pt x="54" y="6"/>
                  </a:lnTo>
                  <a:lnTo>
                    <a:pt x="24" y="12"/>
                  </a:lnTo>
                  <a:lnTo>
                    <a:pt x="6" y="18"/>
                  </a:lnTo>
                  <a:lnTo>
                    <a:pt x="0" y="24"/>
                  </a:lnTo>
                  <a:lnTo>
                    <a:pt x="12" y="42"/>
                  </a:lnTo>
                  <a:lnTo>
                    <a:pt x="18" y="48"/>
                  </a:lnTo>
                  <a:lnTo>
                    <a:pt x="30" y="54"/>
                  </a:lnTo>
                  <a:lnTo>
                    <a:pt x="60" y="60"/>
                  </a:lnTo>
                  <a:lnTo>
                    <a:pt x="90" y="72"/>
                  </a:lnTo>
                  <a:lnTo>
                    <a:pt x="144" y="84"/>
                  </a:lnTo>
                  <a:lnTo>
                    <a:pt x="210" y="90"/>
                  </a:lnTo>
                  <a:lnTo>
                    <a:pt x="293" y="102"/>
                  </a:lnTo>
                  <a:lnTo>
                    <a:pt x="389" y="108"/>
                  </a:lnTo>
                  <a:lnTo>
                    <a:pt x="503" y="120"/>
                  </a:lnTo>
                  <a:lnTo>
                    <a:pt x="622" y="120"/>
                  </a:lnTo>
                  <a:lnTo>
                    <a:pt x="754" y="126"/>
                  </a:lnTo>
                  <a:lnTo>
                    <a:pt x="873" y="126"/>
                  </a:lnTo>
                  <a:lnTo>
                    <a:pt x="993" y="126"/>
                  </a:lnTo>
                  <a:lnTo>
                    <a:pt x="993" y="12"/>
                  </a:lnTo>
                  <a:lnTo>
                    <a:pt x="879" y="12"/>
                  </a:lnTo>
                  <a:lnTo>
                    <a:pt x="754" y="6"/>
                  </a:lnTo>
                  <a:lnTo>
                    <a:pt x="754" y="6"/>
                  </a:lnTo>
                  <a:close/>
                </a:path>
              </a:pathLst>
            </a:custGeom>
            <a:gradFill rotWithShape="0">
              <a:gsLst>
                <a:gs pos="0">
                  <a:schemeClr val="bg2"/>
                </a:gs>
                <a:gs pos="100000">
                  <a:srgbClr val="82582E"/>
                </a:gs>
              </a:gsLst>
              <a:lin ang="5400000" scaled="1"/>
              <a:tileRect/>
            </a:gradFill>
            <a:ln w="9525">
              <a:noFill/>
            </a:ln>
          </p:spPr>
          <p:txBody>
            <a:bodyPr/>
            <a:p>
              <a:endParaRPr lang="zh-CN" altLang="en-US"/>
            </a:p>
          </p:txBody>
        </p:sp>
        <p:sp>
          <p:nvSpPr>
            <p:cNvPr id="2062" name="任意多边形 52237"/>
            <p:cNvSpPr/>
            <p:nvPr/>
          </p:nvSpPr>
          <p:spPr>
            <a:xfrm>
              <a:off x="4786" y="3645"/>
              <a:ext cx="972" cy="245"/>
            </a:xfrm>
            <a:custGeom>
              <a:avLst/>
              <a:gdLst/>
              <a:ahLst/>
              <a:cxnLst/>
              <a:pathLst>
                <a:path w="969" h="245">
                  <a:moveTo>
                    <a:pt x="0" y="0"/>
                  </a:moveTo>
                  <a:lnTo>
                    <a:pt x="24" y="54"/>
                  </a:lnTo>
                  <a:lnTo>
                    <a:pt x="66" y="96"/>
                  </a:lnTo>
                  <a:lnTo>
                    <a:pt x="120" y="137"/>
                  </a:lnTo>
                  <a:lnTo>
                    <a:pt x="198" y="173"/>
                  </a:lnTo>
                  <a:lnTo>
                    <a:pt x="293" y="203"/>
                  </a:lnTo>
                  <a:lnTo>
                    <a:pt x="353" y="215"/>
                  </a:lnTo>
                  <a:lnTo>
                    <a:pt x="413" y="227"/>
                  </a:lnTo>
                  <a:lnTo>
                    <a:pt x="479" y="233"/>
                  </a:lnTo>
                  <a:lnTo>
                    <a:pt x="556" y="239"/>
                  </a:lnTo>
                  <a:lnTo>
                    <a:pt x="634" y="245"/>
                  </a:lnTo>
                  <a:lnTo>
                    <a:pt x="724" y="245"/>
                  </a:lnTo>
                  <a:lnTo>
                    <a:pt x="855" y="245"/>
                  </a:lnTo>
                  <a:lnTo>
                    <a:pt x="969" y="239"/>
                  </a:lnTo>
                  <a:lnTo>
                    <a:pt x="969" y="60"/>
                  </a:lnTo>
                  <a:lnTo>
                    <a:pt x="700" y="60"/>
                  </a:lnTo>
                  <a:lnTo>
                    <a:pt x="503" y="54"/>
                  </a:lnTo>
                  <a:lnTo>
                    <a:pt x="317" y="42"/>
                  </a:lnTo>
                  <a:lnTo>
                    <a:pt x="150" y="24"/>
                  </a:lnTo>
                  <a:lnTo>
                    <a:pt x="72" y="12"/>
                  </a:lnTo>
                  <a:lnTo>
                    <a:pt x="0" y="0"/>
                  </a:lnTo>
                  <a:lnTo>
                    <a:pt x="0" y="0"/>
                  </a:lnTo>
                  <a:close/>
                </a:path>
              </a:pathLst>
            </a:custGeom>
            <a:gradFill rotWithShape="0">
              <a:gsLst>
                <a:gs pos="0">
                  <a:schemeClr val="bg2"/>
                </a:gs>
                <a:gs pos="100000">
                  <a:srgbClr val="82582E"/>
                </a:gs>
              </a:gsLst>
              <a:lin ang="18900000" scaled="1"/>
              <a:tileRect/>
            </a:gradFill>
            <a:ln w="9525">
              <a:noFill/>
            </a:ln>
          </p:spPr>
          <p:txBody>
            <a:bodyPr/>
            <a:p>
              <a:endParaRPr lang="zh-CN" altLang="en-US"/>
            </a:p>
          </p:txBody>
        </p:sp>
        <p:sp>
          <p:nvSpPr>
            <p:cNvPr id="2063" name="任意多边形 52238"/>
            <p:cNvSpPr/>
            <p:nvPr/>
          </p:nvSpPr>
          <p:spPr>
            <a:xfrm>
              <a:off x="4804" y="3591"/>
              <a:ext cx="954" cy="90"/>
            </a:xfrm>
            <a:custGeom>
              <a:avLst/>
              <a:gdLst/>
              <a:ahLst/>
              <a:cxnLst/>
              <a:pathLst>
                <a:path w="951" h="90">
                  <a:moveTo>
                    <a:pt x="700" y="0"/>
                  </a:moveTo>
                  <a:lnTo>
                    <a:pt x="598" y="0"/>
                  </a:lnTo>
                  <a:lnTo>
                    <a:pt x="515" y="0"/>
                  </a:lnTo>
                  <a:lnTo>
                    <a:pt x="431" y="0"/>
                  </a:lnTo>
                  <a:lnTo>
                    <a:pt x="365" y="0"/>
                  </a:lnTo>
                  <a:lnTo>
                    <a:pt x="299" y="0"/>
                  </a:lnTo>
                  <a:lnTo>
                    <a:pt x="245" y="0"/>
                  </a:lnTo>
                  <a:lnTo>
                    <a:pt x="198" y="0"/>
                  </a:lnTo>
                  <a:lnTo>
                    <a:pt x="162" y="0"/>
                  </a:lnTo>
                  <a:lnTo>
                    <a:pt x="126" y="6"/>
                  </a:lnTo>
                  <a:lnTo>
                    <a:pt x="96" y="6"/>
                  </a:lnTo>
                  <a:lnTo>
                    <a:pt x="54" y="12"/>
                  </a:lnTo>
                  <a:lnTo>
                    <a:pt x="30" y="12"/>
                  </a:lnTo>
                  <a:lnTo>
                    <a:pt x="12" y="18"/>
                  </a:lnTo>
                  <a:lnTo>
                    <a:pt x="6" y="18"/>
                  </a:lnTo>
                  <a:lnTo>
                    <a:pt x="0" y="24"/>
                  </a:lnTo>
                  <a:lnTo>
                    <a:pt x="6" y="30"/>
                  </a:lnTo>
                  <a:lnTo>
                    <a:pt x="24" y="36"/>
                  </a:lnTo>
                  <a:lnTo>
                    <a:pt x="54" y="42"/>
                  </a:lnTo>
                  <a:lnTo>
                    <a:pt x="102" y="54"/>
                  </a:lnTo>
                  <a:lnTo>
                    <a:pt x="168" y="60"/>
                  </a:lnTo>
                  <a:lnTo>
                    <a:pt x="251" y="66"/>
                  </a:lnTo>
                  <a:lnTo>
                    <a:pt x="341" y="78"/>
                  </a:lnTo>
                  <a:lnTo>
                    <a:pt x="449" y="84"/>
                  </a:lnTo>
                  <a:lnTo>
                    <a:pt x="568" y="84"/>
                  </a:lnTo>
                  <a:lnTo>
                    <a:pt x="694" y="90"/>
                  </a:lnTo>
                  <a:lnTo>
                    <a:pt x="825" y="90"/>
                  </a:lnTo>
                  <a:lnTo>
                    <a:pt x="951" y="90"/>
                  </a:lnTo>
                  <a:lnTo>
                    <a:pt x="951" y="6"/>
                  </a:lnTo>
                  <a:lnTo>
                    <a:pt x="831" y="6"/>
                  </a:lnTo>
                  <a:lnTo>
                    <a:pt x="772" y="6"/>
                  </a:lnTo>
                  <a:lnTo>
                    <a:pt x="700" y="0"/>
                  </a:lnTo>
                  <a:lnTo>
                    <a:pt x="700" y="0"/>
                  </a:lnTo>
                  <a:close/>
                </a:path>
              </a:pathLst>
            </a:custGeom>
            <a:gradFill rotWithShape="0">
              <a:gsLst>
                <a:gs pos="0">
                  <a:srgbClr val="82582E"/>
                </a:gs>
                <a:gs pos="100000">
                  <a:schemeClr val="bg2"/>
                </a:gs>
              </a:gsLst>
              <a:lin ang="0" scaled="1"/>
              <a:tileRect/>
            </a:gradFill>
            <a:ln w="9525">
              <a:noFill/>
            </a:ln>
          </p:spPr>
          <p:txBody>
            <a:bodyPr/>
            <a:p>
              <a:endParaRPr lang="zh-CN" altLang="en-US"/>
            </a:p>
          </p:txBody>
        </p:sp>
        <p:sp>
          <p:nvSpPr>
            <p:cNvPr id="2064" name="任意多边形 52239"/>
            <p:cNvSpPr/>
            <p:nvPr/>
          </p:nvSpPr>
          <p:spPr>
            <a:xfrm>
              <a:off x="3059" y="1541"/>
              <a:ext cx="102" cy="155"/>
            </a:xfrm>
            <a:custGeom>
              <a:avLst/>
              <a:gdLst/>
              <a:ahLst/>
              <a:cxnLst/>
              <a:pathLst>
                <a:path w="102" h="155">
                  <a:moveTo>
                    <a:pt x="102" y="0"/>
                  </a:moveTo>
                  <a:lnTo>
                    <a:pt x="0" y="12"/>
                  </a:lnTo>
                  <a:lnTo>
                    <a:pt x="30" y="72"/>
                  </a:lnTo>
                  <a:lnTo>
                    <a:pt x="30" y="155"/>
                  </a:lnTo>
                  <a:lnTo>
                    <a:pt x="72" y="155"/>
                  </a:lnTo>
                  <a:lnTo>
                    <a:pt x="72" y="66"/>
                  </a:lnTo>
                  <a:lnTo>
                    <a:pt x="102" y="0"/>
                  </a:lnTo>
                  <a:lnTo>
                    <a:pt x="102" y="0"/>
                  </a:lnTo>
                  <a:close/>
                </a:path>
              </a:pathLst>
            </a:custGeom>
            <a:gradFill rotWithShape="0">
              <a:gsLst>
                <a:gs pos="0">
                  <a:schemeClr val="bg2"/>
                </a:gs>
                <a:gs pos="100000">
                  <a:srgbClr val="82582E"/>
                </a:gs>
              </a:gsLst>
              <a:lin ang="5400000" scaled="1"/>
              <a:tileRect/>
            </a:gradFill>
            <a:ln w="9525">
              <a:noFill/>
            </a:ln>
          </p:spPr>
          <p:txBody>
            <a:bodyPr/>
            <a:p>
              <a:endParaRPr lang="zh-CN" altLang="en-US"/>
            </a:p>
          </p:txBody>
        </p:sp>
        <p:sp>
          <p:nvSpPr>
            <p:cNvPr id="2065" name="任意多边形 52240"/>
            <p:cNvSpPr>
              <a:spLocks noEditPoints="1"/>
            </p:cNvSpPr>
            <p:nvPr/>
          </p:nvSpPr>
          <p:spPr>
            <a:xfrm>
              <a:off x="3059" y="1690"/>
              <a:ext cx="90" cy="96"/>
            </a:xfrm>
            <a:custGeom>
              <a:avLst/>
              <a:gdLst/>
              <a:ahLst/>
              <a:cxnLst/>
              <a:pathLst>
                <a:path w="90" h="96">
                  <a:moveTo>
                    <a:pt x="48" y="96"/>
                  </a:moveTo>
                  <a:lnTo>
                    <a:pt x="72" y="72"/>
                  </a:lnTo>
                  <a:lnTo>
                    <a:pt x="84" y="48"/>
                  </a:lnTo>
                  <a:lnTo>
                    <a:pt x="90" y="36"/>
                  </a:lnTo>
                  <a:lnTo>
                    <a:pt x="84" y="24"/>
                  </a:lnTo>
                  <a:lnTo>
                    <a:pt x="66" y="6"/>
                  </a:lnTo>
                  <a:lnTo>
                    <a:pt x="42" y="0"/>
                  </a:lnTo>
                  <a:lnTo>
                    <a:pt x="24" y="0"/>
                  </a:lnTo>
                  <a:lnTo>
                    <a:pt x="12" y="12"/>
                  </a:lnTo>
                  <a:lnTo>
                    <a:pt x="6" y="24"/>
                  </a:lnTo>
                  <a:lnTo>
                    <a:pt x="0" y="36"/>
                  </a:lnTo>
                  <a:lnTo>
                    <a:pt x="12" y="66"/>
                  </a:lnTo>
                  <a:lnTo>
                    <a:pt x="30" y="84"/>
                  </a:lnTo>
                  <a:lnTo>
                    <a:pt x="48" y="96"/>
                  </a:lnTo>
                  <a:lnTo>
                    <a:pt x="48" y="96"/>
                  </a:lnTo>
                  <a:close/>
                  <a:moveTo>
                    <a:pt x="48" y="12"/>
                  </a:moveTo>
                  <a:lnTo>
                    <a:pt x="66" y="18"/>
                  </a:lnTo>
                  <a:lnTo>
                    <a:pt x="72" y="24"/>
                  </a:lnTo>
                  <a:lnTo>
                    <a:pt x="72" y="36"/>
                  </a:lnTo>
                  <a:lnTo>
                    <a:pt x="72" y="48"/>
                  </a:lnTo>
                  <a:lnTo>
                    <a:pt x="54" y="66"/>
                  </a:lnTo>
                  <a:lnTo>
                    <a:pt x="48" y="78"/>
                  </a:lnTo>
                  <a:lnTo>
                    <a:pt x="30" y="66"/>
                  </a:lnTo>
                  <a:lnTo>
                    <a:pt x="24" y="48"/>
                  </a:lnTo>
                  <a:lnTo>
                    <a:pt x="18" y="30"/>
                  </a:lnTo>
                  <a:lnTo>
                    <a:pt x="30" y="12"/>
                  </a:lnTo>
                  <a:lnTo>
                    <a:pt x="48" y="12"/>
                  </a:lnTo>
                  <a:lnTo>
                    <a:pt x="48" y="12"/>
                  </a:lnTo>
                  <a:close/>
                </a:path>
              </a:pathLst>
            </a:custGeom>
            <a:gradFill rotWithShape="0">
              <a:gsLst>
                <a:gs pos="0">
                  <a:schemeClr val="bg2"/>
                </a:gs>
                <a:gs pos="100000">
                  <a:srgbClr val="82582E"/>
                </a:gs>
              </a:gsLst>
              <a:lin ang="5400000" scaled="1"/>
              <a:tileRect/>
            </a:gradFill>
            <a:ln w="9525">
              <a:noFill/>
            </a:ln>
          </p:spPr>
          <p:txBody>
            <a:bodyPr/>
            <a:p>
              <a:endParaRPr lang="zh-CN" altLang="en-US"/>
            </a:p>
          </p:txBody>
        </p:sp>
        <p:sp>
          <p:nvSpPr>
            <p:cNvPr id="2066" name="任意多边形 52241"/>
            <p:cNvSpPr>
              <a:spLocks noEditPoints="1"/>
            </p:cNvSpPr>
            <p:nvPr/>
          </p:nvSpPr>
          <p:spPr>
            <a:xfrm>
              <a:off x="3059" y="1768"/>
              <a:ext cx="90" cy="108"/>
            </a:xfrm>
            <a:custGeom>
              <a:avLst/>
              <a:gdLst/>
              <a:ahLst/>
              <a:cxnLst/>
              <a:pathLst>
                <a:path w="90" h="108">
                  <a:moveTo>
                    <a:pt x="0" y="90"/>
                  </a:moveTo>
                  <a:lnTo>
                    <a:pt x="12" y="102"/>
                  </a:lnTo>
                  <a:lnTo>
                    <a:pt x="24" y="108"/>
                  </a:lnTo>
                  <a:lnTo>
                    <a:pt x="54" y="108"/>
                  </a:lnTo>
                  <a:lnTo>
                    <a:pt x="78" y="96"/>
                  </a:lnTo>
                  <a:lnTo>
                    <a:pt x="90" y="72"/>
                  </a:lnTo>
                  <a:lnTo>
                    <a:pt x="84" y="42"/>
                  </a:lnTo>
                  <a:lnTo>
                    <a:pt x="66" y="24"/>
                  </a:lnTo>
                  <a:lnTo>
                    <a:pt x="54" y="12"/>
                  </a:lnTo>
                  <a:lnTo>
                    <a:pt x="48" y="6"/>
                  </a:lnTo>
                  <a:lnTo>
                    <a:pt x="48" y="6"/>
                  </a:lnTo>
                  <a:lnTo>
                    <a:pt x="48" y="0"/>
                  </a:lnTo>
                  <a:lnTo>
                    <a:pt x="24" y="24"/>
                  </a:lnTo>
                  <a:lnTo>
                    <a:pt x="6" y="48"/>
                  </a:lnTo>
                  <a:lnTo>
                    <a:pt x="0" y="66"/>
                  </a:lnTo>
                  <a:lnTo>
                    <a:pt x="0" y="90"/>
                  </a:lnTo>
                  <a:lnTo>
                    <a:pt x="0" y="90"/>
                  </a:lnTo>
                  <a:close/>
                  <a:moveTo>
                    <a:pt x="12" y="66"/>
                  </a:moveTo>
                  <a:lnTo>
                    <a:pt x="18" y="48"/>
                  </a:lnTo>
                  <a:lnTo>
                    <a:pt x="30" y="36"/>
                  </a:lnTo>
                  <a:lnTo>
                    <a:pt x="42" y="24"/>
                  </a:lnTo>
                  <a:lnTo>
                    <a:pt x="48" y="18"/>
                  </a:lnTo>
                  <a:lnTo>
                    <a:pt x="66" y="30"/>
                  </a:lnTo>
                  <a:lnTo>
                    <a:pt x="72" y="48"/>
                  </a:lnTo>
                  <a:lnTo>
                    <a:pt x="78" y="72"/>
                  </a:lnTo>
                  <a:lnTo>
                    <a:pt x="78" y="84"/>
                  </a:lnTo>
                  <a:lnTo>
                    <a:pt x="66" y="96"/>
                  </a:lnTo>
                  <a:lnTo>
                    <a:pt x="42" y="102"/>
                  </a:lnTo>
                  <a:lnTo>
                    <a:pt x="30" y="96"/>
                  </a:lnTo>
                  <a:lnTo>
                    <a:pt x="18" y="90"/>
                  </a:lnTo>
                  <a:lnTo>
                    <a:pt x="12" y="78"/>
                  </a:lnTo>
                  <a:lnTo>
                    <a:pt x="12" y="66"/>
                  </a:lnTo>
                  <a:lnTo>
                    <a:pt x="12" y="66"/>
                  </a:lnTo>
                  <a:close/>
                </a:path>
              </a:pathLst>
            </a:custGeom>
            <a:gradFill rotWithShape="0">
              <a:gsLst>
                <a:gs pos="0">
                  <a:schemeClr val="bg2"/>
                </a:gs>
                <a:gs pos="100000">
                  <a:srgbClr val="82582E"/>
                </a:gs>
              </a:gsLst>
              <a:lin ang="5400000" scaled="1"/>
              <a:tileRect/>
            </a:gradFill>
            <a:ln w="9525">
              <a:noFill/>
            </a:ln>
          </p:spPr>
          <p:txBody>
            <a:bodyPr/>
            <a:p>
              <a:endParaRPr lang="zh-CN" altLang="en-US"/>
            </a:p>
          </p:txBody>
        </p:sp>
        <p:sp>
          <p:nvSpPr>
            <p:cNvPr id="2067" name="任意多边形 52242"/>
            <p:cNvSpPr/>
            <p:nvPr/>
          </p:nvSpPr>
          <p:spPr>
            <a:xfrm>
              <a:off x="5470" y="1205"/>
              <a:ext cx="102" cy="156"/>
            </a:xfrm>
            <a:custGeom>
              <a:avLst/>
              <a:gdLst/>
              <a:ahLst/>
              <a:cxnLst/>
              <a:pathLst>
                <a:path w="102" h="156">
                  <a:moveTo>
                    <a:pt x="102" y="0"/>
                  </a:moveTo>
                  <a:lnTo>
                    <a:pt x="0" y="6"/>
                  </a:lnTo>
                  <a:lnTo>
                    <a:pt x="30" y="72"/>
                  </a:lnTo>
                  <a:lnTo>
                    <a:pt x="30" y="156"/>
                  </a:lnTo>
                  <a:lnTo>
                    <a:pt x="72" y="156"/>
                  </a:lnTo>
                  <a:lnTo>
                    <a:pt x="72" y="66"/>
                  </a:lnTo>
                  <a:lnTo>
                    <a:pt x="102" y="0"/>
                  </a:lnTo>
                  <a:lnTo>
                    <a:pt x="102" y="0"/>
                  </a:lnTo>
                  <a:close/>
                </a:path>
              </a:pathLst>
            </a:custGeom>
            <a:gradFill rotWithShape="0">
              <a:gsLst>
                <a:gs pos="0">
                  <a:schemeClr val="bg2"/>
                </a:gs>
                <a:gs pos="100000">
                  <a:srgbClr val="82582E"/>
                </a:gs>
              </a:gsLst>
              <a:lin ang="5400000" scaled="1"/>
              <a:tileRect/>
            </a:gradFill>
            <a:ln w="9525">
              <a:noFill/>
            </a:ln>
          </p:spPr>
          <p:txBody>
            <a:bodyPr/>
            <a:p>
              <a:endParaRPr lang="zh-CN" altLang="en-US"/>
            </a:p>
          </p:txBody>
        </p:sp>
        <p:sp>
          <p:nvSpPr>
            <p:cNvPr id="2068" name="任意多边形 52243"/>
            <p:cNvSpPr>
              <a:spLocks noEditPoints="1"/>
            </p:cNvSpPr>
            <p:nvPr/>
          </p:nvSpPr>
          <p:spPr>
            <a:xfrm>
              <a:off x="5476" y="1349"/>
              <a:ext cx="84" cy="96"/>
            </a:xfrm>
            <a:custGeom>
              <a:avLst/>
              <a:gdLst/>
              <a:ahLst/>
              <a:cxnLst/>
              <a:pathLst>
                <a:path w="84" h="96">
                  <a:moveTo>
                    <a:pt x="42" y="96"/>
                  </a:moveTo>
                  <a:lnTo>
                    <a:pt x="66" y="78"/>
                  </a:lnTo>
                  <a:lnTo>
                    <a:pt x="84" y="54"/>
                  </a:lnTo>
                  <a:lnTo>
                    <a:pt x="84" y="30"/>
                  </a:lnTo>
                  <a:lnTo>
                    <a:pt x="66" y="6"/>
                  </a:lnTo>
                  <a:lnTo>
                    <a:pt x="42" y="0"/>
                  </a:lnTo>
                  <a:lnTo>
                    <a:pt x="24" y="6"/>
                  </a:lnTo>
                  <a:lnTo>
                    <a:pt x="12" y="18"/>
                  </a:lnTo>
                  <a:lnTo>
                    <a:pt x="6" y="30"/>
                  </a:lnTo>
                  <a:lnTo>
                    <a:pt x="0" y="42"/>
                  </a:lnTo>
                  <a:lnTo>
                    <a:pt x="12" y="66"/>
                  </a:lnTo>
                  <a:lnTo>
                    <a:pt x="30" y="84"/>
                  </a:lnTo>
                  <a:lnTo>
                    <a:pt x="42" y="96"/>
                  </a:lnTo>
                  <a:lnTo>
                    <a:pt x="42" y="96"/>
                  </a:lnTo>
                  <a:close/>
                  <a:moveTo>
                    <a:pt x="48" y="12"/>
                  </a:moveTo>
                  <a:lnTo>
                    <a:pt x="66" y="18"/>
                  </a:lnTo>
                  <a:lnTo>
                    <a:pt x="72" y="30"/>
                  </a:lnTo>
                  <a:lnTo>
                    <a:pt x="72" y="42"/>
                  </a:lnTo>
                  <a:lnTo>
                    <a:pt x="66" y="54"/>
                  </a:lnTo>
                  <a:lnTo>
                    <a:pt x="54" y="72"/>
                  </a:lnTo>
                  <a:lnTo>
                    <a:pt x="42" y="84"/>
                  </a:lnTo>
                  <a:lnTo>
                    <a:pt x="42" y="84"/>
                  </a:lnTo>
                  <a:lnTo>
                    <a:pt x="30" y="72"/>
                  </a:lnTo>
                  <a:lnTo>
                    <a:pt x="18" y="54"/>
                  </a:lnTo>
                  <a:lnTo>
                    <a:pt x="18" y="30"/>
                  </a:lnTo>
                  <a:lnTo>
                    <a:pt x="30" y="18"/>
                  </a:lnTo>
                  <a:lnTo>
                    <a:pt x="48" y="12"/>
                  </a:lnTo>
                  <a:lnTo>
                    <a:pt x="48" y="12"/>
                  </a:lnTo>
                  <a:close/>
                </a:path>
              </a:pathLst>
            </a:custGeom>
            <a:gradFill rotWithShape="0">
              <a:gsLst>
                <a:gs pos="0">
                  <a:schemeClr val="bg2"/>
                </a:gs>
                <a:gs pos="100000">
                  <a:srgbClr val="82582E"/>
                </a:gs>
              </a:gsLst>
              <a:lin ang="5400000" scaled="1"/>
              <a:tileRect/>
            </a:gradFill>
            <a:ln w="9525">
              <a:noFill/>
            </a:ln>
          </p:spPr>
          <p:txBody>
            <a:bodyPr/>
            <a:p>
              <a:endParaRPr lang="zh-CN" altLang="en-US"/>
            </a:p>
          </p:txBody>
        </p:sp>
        <p:sp>
          <p:nvSpPr>
            <p:cNvPr id="2069" name="任意多边形 52244"/>
            <p:cNvSpPr>
              <a:spLocks noEditPoints="1"/>
            </p:cNvSpPr>
            <p:nvPr/>
          </p:nvSpPr>
          <p:spPr>
            <a:xfrm>
              <a:off x="5470" y="1433"/>
              <a:ext cx="90" cy="108"/>
            </a:xfrm>
            <a:custGeom>
              <a:avLst/>
              <a:gdLst/>
              <a:ahLst/>
              <a:cxnLst/>
              <a:pathLst>
                <a:path w="90" h="108">
                  <a:moveTo>
                    <a:pt x="6" y="90"/>
                  </a:moveTo>
                  <a:lnTo>
                    <a:pt x="18" y="102"/>
                  </a:lnTo>
                  <a:lnTo>
                    <a:pt x="30" y="108"/>
                  </a:lnTo>
                  <a:lnTo>
                    <a:pt x="60" y="108"/>
                  </a:lnTo>
                  <a:lnTo>
                    <a:pt x="84" y="96"/>
                  </a:lnTo>
                  <a:lnTo>
                    <a:pt x="90" y="84"/>
                  </a:lnTo>
                  <a:lnTo>
                    <a:pt x="90" y="66"/>
                  </a:lnTo>
                  <a:lnTo>
                    <a:pt x="84" y="36"/>
                  </a:lnTo>
                  <a:lnTo>
                    <a:pt x="72" y="18"/>
                  </a:lnTo>
                  <a:lnTo>
                    <a:pt x="60" y="6"/>
                  </a:lnTo>
                  <a:lnTo>
                    <a:pt x="54" y="0"/>
                  </a:lnTo>
                  <a:lnTo>
                    <a:pt x="54" y="0"/>
                  </a:lnTo>
                  <a:lnTo>
                    <a:pt x="48" y="0"/>
                  </a:lnTo>
                  <a:lnTo>
                    <a:pt x="24" y="24"/>
                  </a:lnTo>
                  <a:lnTo>
                    <a:pt x="12" y="48"/>
                  </a:lnTo>
                  <a:lnTo>
                    <a:pt x="0" y="66"/>
                  </a:lnTo>
                  <a:lnTo>
                    <a:pt x="6" y="90"/>
                  </a:lnTo>
                  <a:lnTo>
                    <a:pt x="6" y="90"/>
                  </a:lnTo>
                  <a:close/>
                  <a:moveTo>
                    <a:pt x="18" y="66"/>
                  </a:moveTo>
                  <a:lnTo>
                    <a:pt x="24" y="48"/>
                  </a:lnTo>
                  <a:lnTo>
                    <a:pt x="36" y="30"/>
                  </a:lnTo>
                  <a:lnTo>
                    <a:pt x="42" y="18"/>
                  </a:lnTo>
                  <a:lnTo>
                    <a:pt x="48" y="12"/>
                  </a:lnTo>
                  <a:lnTo>
                    <a:pt x="78" y="42"/>
                  </a:lnTo>
                  <a:lnTo>
                    <a:pt x="84" y="66"/>
                  </a:lnTo>
                  <a:lnTo>
                    <a:pt x="66" y="90"/>
                  </a:lnTo>
                  <a:lnTo>
                    <a:pt x="54" y="96"/>
                  </a:lnTo>
                  <a:lnTo>
                    <a:pt x="42" y="96"/>
                  </a:lnTo>
                  <a:lnTo>
                    <a:pt x="30" y="96"/>
                  </a:lnTo>
                  <a:lnTo>
                    <a:pt x="24" y="84"/>
                  </a:lnTo>
                  <a:lnTo>
                    <a:pt x="18" y="78"/>
                  </a:lnTo>
                  <a:lnTo>
                    <a:pt x="18" y="66"/>
                  </a:lnTo>
                  <a:lnTo>
                    <a:pt x="18" y="66"/>
                  </a:lnTo>
                  <a:close/>
                </a:path>
              </a:pathLst>
            </a:custGeom>
            <a:gradFill rotWithShape="0">
              <a:gsLst>
                <a:gs pos="0">
                  <a:schemeClr val="bg2"/>
                </a:gs>
                <a:gs pos="100000">
                  <a:srgbClr val="82582E"/>
                </a:gs>
              </a:gsLst>
              <a:lin ang="5400000" scaled="1"/>
              <a:tileRect/>
            </a:gradFill>
            <a:ln w="9525">
              <a:noFill/>
            </a:ln>
          </p:spPr>
          <p:txBody>
            <a:bodyPr/>
            <a:p>
              <a:endParaRPr lang="zh-CN" altLang="en-US"/>
            </a:p>
          </p:txBody>
        </p:sp>
        <p:sp>
          <p:nvSpPr>
            <p:cNvPr id="2070" name="任意多边形 52245"/>
            <p:cNvSpPr>
              <a:spLocks noEditPoints="1"/>
            </p:cNvSpPr>
            <p:nvPr/>
          </p:nvSpPr>
          <p:spPr>
            <a:xfrm>
              <a:off x="5428" y="3525"/>
              <a:ext cx="66" cy="96"/>
            </a:xfrm>
            <a:custGeom>
              <a:avLst/>
              <a:gdLst/>
              <a:ahLst/>
              <a:cxnLst/>
              <a:pathLst>
                <a:path w="66" h="96">
                  <a:moveTo>
                    <a:pt x="30" y="96"/>
                  </a:moveTo>
                  <a:lnTo>
                    <a:pt x="54" y="72"/>
                  </a:lnTo>
                  <a:lnTo>
                    <a:pt x="66" y="48"/>
                  </a:lnTo>
                  <a:lnTo>
                    <a:pt x="66" y="24"/>
                  </a:lnTo>
                  <a:lnTo>
                    <a:pt x="54" y="6"/>
                  </a:lnTo>
                  <a:lnTo>
                    <a:pt x="30" y="0"/>
                  </a:lnTo>
                  <a:lnTo>
                    <a:pt x="18" y="0"/>
                  </a:lnTo>
                  <a:lnTo>
                    <a:pt x="6" y="12"/>
                  </a:lnTo>
                  <a:lnTo>
                    <a:pt x="0" y="36"/>
                  </a:lnTo>
                  <a:lnTo>
                    <a:pt x="6" y="60"/>
                  </a:lnTo>
                  <a:lnTo>
                    <a:pt x="18" y="84"/>
                  </a:lnTo>
                  <a:lnTo>
                    <a:pt x="30" y="96"/>
                  </a:lnTo>
                  <a:lnTo>
                    <a:pt x="30" y="96"/>
                  </a:lnTo>
                  <a:close/>
                  <a:moveTo>
                    <a:pt x="30" y="12"/>
                  </a:moveTo>
                  <a:lnTo>
                    <a:pt x="48" y="18"/>
                  </a:lnTo>
                  <a:lnTo>
                    <a:pt x="54" y="24"/>
                  </a:lnTo>
                  <a:lnTo>
                    <a:pt x="54" y="36"/>
                  </a:lnTo>
                  <a:lnTo>
                    <a:pt x="48" y="48"/>
                  </a:lnTo>
                  <a:lnTo>
                    <a:pt x="36" y="66"/>
                  </a:lnTo>
                  <a:lnTo>
                    <a:pt x="30" y="78"/>
                  </a:lnTo>
                  <a:lnTo>
                    <a:pt x="18" y="66"/>
                  </a:lnTo>
                  <a:lnTo>
                    <a:pt x="12" y="48"/>
                  </a:lnTo>
                  <a:lnTo>
                    <a:pt x="6" y="30"/>
                  </a:lnTo>
                  <a:lnTo>
                    <a:pt x="18" y="12"/>
                  </a:lnTo>
                  <a:lnTo>
                    <a:pt x="30" y="12"/>
                  </a:lnTo>
                  <a:lnTo>
                    <a:pt x="30" y="12"/>
                  </a:lnTo>
                  <a:close/>
                </a:path>
              </a:pathLst>
            </a:custGeom>
            <a:gradFill rotWithShape="0">
              <a:gsLst>
                <a:gs pos="0">
                  <a:schemeClr val="bg2"/>
                </a:gs>
                <a:gs pos="100000">
                  <a:srgbClr val="82582E"/>
                </a:gs>
              </a:gsLst>
              <a:lin ang="5400000" scaled="1"/>
              <a:tileRect/>
            </a:gradFill>
            <a:ln w="9525">
              <a:noFill/>
            </a:ln>
          </p:spPr>
          <p:txBody>
            <a:bodyPr/>
            <a:p>
              <a:endParaRPr lang="zh-CN" altLang="en-US"/>
            </a:p>
          </p:txBody>
        </p:sp>
        <p:sp>
          <p:nvSpPr>
            <p:cNvPr id="2071" name="任意多边形 52246"/>
            <p:cNvSpPr/>
            <p:nvPr/>
          </p:nvSpPr>
          <p:spPr>
            <a:xfrm>
              <a:off x="3017" y="1127"/>
              <a:ext cx="2603" cy="444"/>
            </a:xfrm>
            <a:custGeom>
              <a:avLst/>
              <a:gdLst/>
              <a:ahLst/>
              <a:cxnLst/>
              <a:pathLst>
                <a:path w="2594" h="444">
                  <a:moveTo>
                    <a:pt x="2577" y="0"/>
                  </a:moveTo>
                  <a:lnTo>
                    <a:pt x="2594" y="72"/>
                  </a:lnTo>
                  <a:lnTo>
                    <a:pt x="6" y="444"/>
                  </a:lnTo>
                  <a:lnTo>
                    <a:pt x="0" y="396"/>
                  </a:lnTo>
                  <a:lnTo>
                    <a:pt x="1225" y="96"/>
                  </a:lnTo>
                  <a:lnTo>
                    <a:pt x="1351" y="78"/>
                  </a:lnTo>
                  <a:lnTo>
                    <a:pt x="2577" y="0"/>
                  </a:lnTo>
                  <a:lnTo>
                    <a:pt x="2577" y="0"/>
                  </a:lnTo>
                  <a:close/>
                </a:path>
              </a:pathLst>
            </a:custGeom>
            <a:gradFill rotWithShape="0">
              <a:gsLst>
                <a:gs pos="0">
                  <a:srgbClr val="82582E"/>
                </a:gs>
                <a:gs pos="100000">
                  <a:schemeClr val="bg2"/>
                </a:gs>
              </a:gsLst>
              <a:lin ang="0" scaled="1"/>
              <a:tileRect/>
            </a:gradFill>
            <a:ln w="9525">
              <a:noFill/>
            </a:ln>
          </p:spPr>
          <p:txBody>
            <a:bodyPr/>
            <a:p>
              <a:endParaRPr lang="zh-CN" altLang="en-US"/>
            </a:p>
          </p:txBody>
        </p:sp>
        <p:sp>
          <p:nvSpPr>
            <p:cNvPr id="2072" name="任意多边形 52247"/>
            <p:cNvSpPr>
              <a:spLocks noEditPoints="1"/>
            </p:cNvSpPr>
            <p:nvPr/>
          </p:nvSpPr>
          <p:spPr>
            <a:xfrm>
              <a:off x="2934" y="3773"/>
              <a:ext cx="84" cy="95"/>
            </a:xfrm>
            <a:custGeom>
              <a:avLst/>
              <a:gdLst/>
              <a:ahLst/>
              <a:cxnLst/>
              <a:pathLst>
                <a:path w="84" h="95">
                  <a:moveTo>
                    <a:pt x="36" y="95"/>
                  </a:moveTo>
                  <a:lnTo>
                    <a:pt x="60" y="77"/>
                  </a:lnTo>
                  <a:lnTo>
                    <a:pt x="78" y="53"/>
                  </a:lnTo>
                  <a:lnTo>
                    <a:pt x="84" y="42"/>
                  </a:lnTo>
                  <a:lnTo>
                    <a:pt x="84" y="30"/>
                  </a:lnTo>
                  <a:lnTo>
                    <a:pt x="72" y="6"/>
                  </a:lnTo>
                  <a:lnTo>
                    <a:pt x="42" y="0"/>
                  </a:lnTo>
                  <a:lnTo>
                    <a:pt x="30" y="0"/>
                  </a:lnTo>
                  <a:lnTo>
                    <a:pt x="12" y="12"/>
                  </a:lnTo>
                  <a:lnTo>
                    <a:pt x="0" y="24"/>
                  </a:lnTo>
                  <a:lnTo>
                    <a:pt x="0" y="36"/>
                  </a:lnTo>
                  <a:lnTo>
                    <a:pt x="6" y="59"/>
                  </a:lnTo>
                  <a:lnTo>
                    <a:pt x="24" y="83"/>
                  </a:lnTo>
                  <a:lnTo>
                    <a:pt x="36" y="95"/>
                  </a:lnTo>
                  <a:lnTo>
                    <a:pt x="36" y="95"/>
                  </a:lnTo>
                  <a:close/>
                  <a:moveTo>
                    <a:pt x="48" y="12"/>
                  </a:moveTo>
                  <a:lnTo>
                    <a:pt x="66" y="18"/>
                  </a:lnTo>
                  <a:lnTo>
                    <a:pt x="72" y="30"/>
                  </a:lnTo>
                  <a:lnTo>
                    <a:pt x="72" y="42"/>
                  </a:lnTo>
                  <a:lnTo>
                    <a:pt x="66" y="53"/>
                  </a:lnTo>
                  <a:lnTo>
                    <a:pt x="48" y="71"/>
                  </a:lnTo>
                  <a:lnTo>
                    <a:pt x="42" y="77"/>
                  </a:lnTo>
                  <a:lnTo>
                    <a:pt x="36" y="77"/>
                  </a:lnTo>
                  <a:lnTo>
                    <a:pt x="24" y="65"/>
                  </a:lnTo>
                  <a:lnTo>
                    <a:pt x="18" y="48"/>
                  </a:lnTo>
                  <a:lnTo>
                    <a:pt x="18" y="30"/>
                  </a:lnTo>
                  <a:lnTo>
                    <a:pt x="30" y="12"/>
                  </a:lnTo>
                  <a:lnTo>
                    <a:pt x="48" y="12"/>
                  </a:lnTo>
                  <a:lnTo>
                    <a:pt x="48" y="12"/>
                  </a:lnTo>
                  <a:close/>
                </a:path>
              </a:pathLst>
            </a:custGeom>
            <a:gradFill rotWithShape="0">
              <a:gsLst>
                <a:gs pos="0">
                  <a:schemeClr val="bg2"/>
                </a:gs>
                <a:gs pos="100000">
                  <a:srgbClr val="82582E"/>
                </a:gs>
              </a:gsLst>
              <a:lin ang="5400000" scaled="1"/>
              <a:tileRect/>
            </a:gradFill>
            <a:ln w="9525">
              <a:noFill/>
            </a:ln>
          </p:spPr>
          <p:txBody>
            <a:bodyPr/>
            <a:p>
              <a:endParaRPr lang="zh-CN" altLang="en-US"/>
            </a:p>
          </p:txBody>
        </p:sp>
        <p:sp>
          <p:nvSpPr>
            <p:cNvPr id="2073" name="任意多边形 52248"/>
            <p:cNvSpPr>
              <a:spLocks noEditPoints="1"/>
            </p:cNvSpPr>
            <p:nvPr/>
          </p:nvSpPr>
          <p:spPr>
            <a:xfrm>
              <a:off x="3779" y="3872"/>
              <a:ext cx="90" cy="108"/>
            </a:xfrm>
            <a:custGeom>
              <a:avLst/>
              <a:gdLst/>
              <a:ahLst/>
              <a:cxnLst/>
              <a:pathLst>
                <a:path w="90" h="108">
                  <a:moveTo>
                    <a:pt x="12" y="96"/>
                  </a:moveTo>
                  <a:lnTo>
                    <a:pt x="24" y="108"/>
                  </a:lnTo>
                  <a:lnTo>
                    <a:pt x="42" y="108"/>
                  </a:lnTo>
                  <a:lnTo>
                    <a:pt x="66" y="102"/>
                  </a:lnTo>
                  <a:lnTo>
                    <a:pt x="84" y="78"/>
                  </a:lnTo>
                  <a:lnTo>
                    <a:pt x="90" y="66"/>
                  </a:lnTo>
                  <a:lnTo>
                    <a:pt x="84" y="48"/>
                  </a:lnTo>
                  <a:lnTo>
                    <a:pt x="66" y="24"/>
                  </a:lnTo>
                  <a:lnTo>
                    <a:pt x="48" y="12"/>
                  </a:lnTo>
                  <a:lnTo>
                    <a:pt x="36" y="0"/>
                  </a:lnTo>
                  <a:lnTo>
                    <a:pt x="30" y="0"/>
                  </a:lnTo>
                  <a:lnTo>
                    <a:pt x="30" y="0"/>
                  </a:lnTo>
                  <a:lnTo>
                    <a:pt x="24" y="0"/>
                  </a:lnTo>
                  <a:lnTo>
                    <a:pt x="12" y="30"/>
                  </a:lnTo>
                  <a:lnTo>
                    <a:pt x="0" y="54"/>
                  </a:lnTo>
                  <a:lnTo>
                    <a:pt x="0" y="78"/>
                  </a:lnTo>
                  <a:lnTo>
                    <a:pt x="12" y="96"/>
                  </a:lnTo>
                  <a:lnTo>
                    <a:pt x="12" y="96"/>
                  </a:lnTo>
                  <a:close/>
                  <a:moveTo>
                    <a:pt x="12" y="72"/>
                  </a:moveTo>
                  <a:lnTo>
                    <a:pt x="18" y="54"/>
                  </a:lnTo>
                  <a:lnTo>
                    <a:pt x="24" y="36"/>
                  </a:lnTo>
                  <a:lnTo>
                    <a:pt x="30" y="18"/>
                  </a:lnTo>
                  <a:lnTo>
                    <a:pt x="30" y="12"/>
                  </a:lnTo>
                  <a:lnTo>
                    <a:pt x="48" y="24"/>
                  </a:lnTo>
                  <a:lnTo>
                    <a:pt x="66" y="36"/>
                  </a:lnTo>
                  <a:lnTo>
                    <a:pt x="78" y="54"/>
                  </a:lnTo>
                  <a:lnTo>
                    <a:pt x="78" y="72"/>
                  </a:lnTo>
                  <a:lnTo>
                    <a:pt x="72" y="84"/>
                  </a:lnTo>
                  <a:lnTo>
                    <a:pt x="48" y="96"/>
                  </a:lnTo>
                  <a:lnTo>
                    <a:pt x="36" y="96"/>
                  </a:lnTo>
                  <a:lnTo>
                    <a:pt x="24" y="90"/>
                  </a:lnTo>
                  <a:lnTo>
                    <a:pt x="18" y="84"/>
                  </a:lnTo>
                  <a:lnTo>
                    <a:pt x="12" y="72"/>
                  </a:lnTo>
                  <a:lnTo>
                    <a:pt x="12" y="72"/>
                  </a:lnTo>
                  <a:close/>
                </a:path>
              </a:pathLst>
            </a:custGeom>
            <a:gradFill rotWithShape="0">
              <a:gsLst>
                <a:gs pos="0">
                  <a:schemeClr val="bg2"/>
                </a:gs>
                <a:gs pos="100000">
                  <a:srgbClr val="82582E"/>
                </a:gs>
              </a:gsLst>
              <a:lin ang="5400000" scaled="1"/>
              <a:tileRect/>
            </a:gradFill>
            <a:ln w="9525">
              <a:noFill/>
            </a:ln>
          </p:spPr>
          <p:txBody>
            <a:bodyPr/>
            <a:p>
              <a:endParaRPr lang="zh-CN" altLang="en-US"/>
            </a:p>
          </p:txBody>
        </p:sp>
        <p:sp>
          <p:nvSpPr>
            <p:cNvPr id="2074" name="任意多边形 52249"/>
            <p:cNvSpPr>
              <a:spLocks noEditPoints="1"/>
            </p:cNvSpPr>
            <p:nvPr/>
          </p:nvSpPr>
          <p:spPr>
            <a:xfrm>
              <a:off x="2400" y="3872"/>
              <a:ext cx="72" cy="90"/>
            </a:xfrm>
            <a:custGeom>
              <a:avLst/>
              <a:gdLst/>
              <a:ahLst/>
              <a:cxnLst/>
              <a:pathLst>
                <a:path w="71" h="90">
                  <a:moveTo>
                    <a:pt x="71" y="90"/>
                  </a:moveTo>
                  <a:lnTo>
                    <a:pt x="71" y="60"/>
                  </a:lnTo>
                  <a:lnTo>
                    <a:pt x="71" y="36"/>
                  </a:lnTo>
                  <a:lnTo>
                    <a:pt x="60" y="12"/>
                  </a:lnTo>
                  <a:lnTo>
                    <a:pt x="36" y="0"/>
                  </a:lnTo>
                  <a:lnTo>
                    <a:pt x="12" y="12"/>
                  </a:lnTo>
                  <a:lnTo>
                    <a:pt x="0" y="36"/>
                  </a:lnTo>
                  <a:lnTo>
                    <a:pt x="6" y="60"/>
                  </a:lnTo>
                  <a:lnTo>
                    <a:pt x="30" y="78"/>
                  </a:lnTo>
                  <a:lnTo>
                    <a:pt x="54" y="90"/>
                  </a:lnTo>
                  <a:lnTo>
                    <a:pt x="71" y="90"/>
                  </a:lnTo>
                  <a:lnTo>
                    <a:pt x="71" y="90"/>
                  </a:lnTo>
                  <a:close/>
                  <a:moveTo>
                    <a:pt x="24" y="18"/>
                  </a:moveTo>
                  <a:lnTo>
                    <a:pt x="42" y="18"/>
                  </a:lnTo>
                  <a:lnTo>
                    <a:pt x="54" y="18"/>
                  </a:lnTo>
                  <a:lnTo>
                    <a:pt x="60" y="42"/>
                  </a:lnTo>
                  <a:lnTo>
                    <a:pt x="60" y="66"/>
                  </a:lnTo>
                  <a:lnTo>
                    <a:pt x="60" y="72"/>
                  </a:lnTo>
                  <a:lnTo>
                    <a:pt x="60" y="78"/>
                  </a:lnTo>
                  <a:lnTo>
                    <a:pt x="42" y="72"/>
                  </a:lnTo>
                  <a:lnTo>
                    <a:pt x="24" y="66"/>
                  </a:lnTo>
                  <a:lnTo>
                    <a:pt x="12" y="48"/>
                  </a:lnTo>
                  <a:lnTo>
                    <a:pt x="12" y="30"/>
                  </a:lnTo>
                  <a:lnTo>
                    <a:pt x="24" y="18"/>
                  </a:lnTo>
                  <a:lnTo>
                    <a:pt x="24" y="18"/>
                  </a:lnTo>
                  <a:close/>
                </a:path>
              </a:pathLst>
            </a:custGeom>
            <a:gradFill rotWithShape="0">
              <a:gsLst>
                <a:gs pos="0">
                  <a:schemeClr val="bg2"/>
                </a:gs>
                <a:gs pos="100000">
                  <a:srgbClr val="82582E"/>
                </a:gs>
              </a:gsLst>
              <a:lin ang="5400000" scaled="1"/>
              <a:tileRect/>
            </a:gradFill>
            <a:ln w="9525">
              <a:noFill/>
            </a:ln>
          </p:spPr>
          <p:txBody>
            <a:bodyPr/>
            <a:p>
              <a:endParaRPr lang="zh-CN" altLang="en-US"/>
            </a:p>
          </p:txBody>
        </p:sp>
        <p:sp>
          <p:nvSpPr>
            <p:cNvPr id="2075" name="椭圆 52250"/>
            <p:cNvSpPr/>
            <p:nvPr/>
          </p:nvSpPr>
          <p:spPr>
            <a:xfrm>
              <a:off x="2444" y="3838"/>
              <a:ext cx="1380" cy="389"/>
            </a:xfrm>
            <a:prstGeom prst="ellipse">
              <a:avLst/>
            </a:prstGeom>
            <a:gradFill rotWithShape="0">
              <a:gsLst>
                <a:gs pos="0">
                  <a:srgbClr val="82582E"/>
                </a:gs>
                <a:gs pos="100000">
                  <a:schemeClr val="bg2"/>
                </a:gs>
              </a:gsLst>
              <a:lin ang="2700000" scaled="1"/>
              <a:tileRect/>
            </a:gradFill>
            <a:ln w="9525">
              <a:noFill/>
            </a:ln>
          </p:spPr>
          <p:txBody>
            <a:bodyPr anchor="t"/>
            <a:p>
              <a:pPr lvl="0" indent="0"/>
              <a:endParaRPr lang="zh-CN" altLang="en-US">
                <a:latin typeface="Tahoma" panose="020B0604030504040204" pitchFamily="34" charset="0"/>
                <a:ea typeface="宋体" panose="02010600030101010101" pitchFamily="2" charset="-122"/>
              </a:endParaRPr>
            </a:p>
          </p:txBody>
        </p:sp>
        <p:sp>
          <p:nvSpPr>
            <p:cNvPr id="2076" name="椭圆 52251"/>
            <p:cNvSpPr/>
            <p:nvPr/>
          </p:nvSpPr>
          <p:spPr>
            <a:xfrm>
              <a:off x="2394" y="3834"/>
              <a:ext cx="1502" cy="288"/>
            </a:xfrm>
            <a:prstGeom prst="ellipse">
              <a:avLst/>
            </a:prstGeom>
            <a:gradFill rotWithShape="0">
              <a:gsLst>
                <a:gs pos="0">
                  <a:schemeClr val="bg2"/>
                </a:gs>
                <a:gs pos="100000">
                  <a:srgbClr val="82582E"/>
                </a:gs>
              </a:gsLst>
              <a:lin ang="5400000" scaled="1"/>
              <a:tileRect/>
            </a:gradFill>
            <a:ln w="9525">
              <a:noFill/>
            </a:ln>
          </p:spPr>
          <p:txBody>
            <a:bodyPr anchor="t"/>
            <a:p>
              <a:pPr lvl="0" indent="0"/>
              <a:endParaRPr lang="zh-CN" altLang="en-US">
                <a:latin typeface="Tahoma" panose="020B0604030504040204" pitchFamily="34" charset="0"/>
                <a:ea typeface="宋体" panose="02010600030101010101" pitchFamily="2" charset="-122"/>
              </a:endParaRPr>
            </a:p>
          </p:txBody>
        </p:sp>
        <p:sp>
          <p:nvSpPr>
            <p:cNvPr id="2077" name="椭圆 52252"/>
            <p:cNvSpPr/>
            <p:nvPr/>
          </p:nvSpPr>
          <p:spPr>
            <a:xfrm>
              <a:off x="2441" y="3860"/>
              <a:ext cx="1425" cy="220"/>
            </a:xfrm>
            <a:prstGeom prst="ellipse">
              <a:avLst/>
            </a:prstGeom>
            <a:gradFill rotWithShape="0">
              <a:gsLst>
                <a:gs pos="0">
                  <a:schemeClr val="bg2"/>
                </a:gs>
                <a:gs pos="100000">
                  <a:srgbClr val="82582E"/>
                </a:gs>
              </a:gsLst>
              <a:lin ang="0" scaled="1"/>
              <a:tileRect/>
            </a:gradFill>
            <a:ln w="9525">
              <a:noFill/>
            </a:ln>
          </p:spPr>
          <p:txBody>
            <a:bodyPr anchor="t"/>
            <a:p>
              <a:pPr lvl="0" indent="0"/>
              <a:endParaRPr lang="zh-CN" altLang="en-US">
                <a:latin typeface="Tahoma" panose="020B0604030504040204" pitchFamily="34" charset="0"/>
                <a:ea typeface="宋体" panose="02010600030101010101" pitchFamily="2" charset="-122"/>
              </a:endParaRPr>
            </a:p>
          </p:txBody>
        </p:sp>
        <p:sp>
          <p:nvSpPr>
            <p:cNvPr id="2078" name="任意多边形 52253"/>
            <p:cNvSpPr>
              <a:spLocks noEditPoints="1"/>
            </p:cNvSpPr>
            <p:nvPr/>
          </p:nvSpPr>
          <p:spPr>
            <a:xfrm>
              <a:off x="3743" y="3788"/>
              <a:ext cx="90" cy="96"/>
            </a:xfrm>
            <a:custGeom>
              <a:avLst/>
              <a:gdLst/>
              <a:ahLst/>
              <a:cxnLst/>
              <a:pathLst>
                <a:path w="90" h="96">
                  <a:moveTo>
                    <a:pt x="66" y="96"/>
                  </a:moveTo>
                  <a:lnTo>
                    <a:pt x="78" y="66"/>
                  </a:lnTo>
                  <a:lnTo>
                    <a:pt x="90" y="42"/>
                  </a:lnTo>
                  <a:lnTo>
                    <a:pt x="78" y="18"/>
                  </a:lnTo>
                  <a:lnTo>
                    <a:pt x="60" y="0"/>
                  </a:lnTo>
                  <a:lnTo>
                    <a:pt x="30" y="6"/>
                  </a:lnTo>
                  <a:lnTo>
                    <a:pt x="18" y="18"/>
                  </a:lnTo>
                  <a:lnTo>
                    <a:pt x="6" y="30"/>
                  </a:lnTo>
                  <a:lnTo>
                    <a:pt x="0" y="42"/>
                  </a:lnTo>
                  <a:lnTo>
                    <a:pt x="6" y="60"/>
                  </a:lnTo>
                  <a:lnTo>
                    <a:pt x="24" y="78"/>
                  </a:lnTo>
                  <a:lnTo>
                    <a:pt x="48" y="90"/>
                  </a:lnTo>
                  <a:lnTo>
                    <a:pt x="66" y="96"/>
                  </a:lnTo>
                  <a:lnTo>
                    <a:pt x="66" y="96"/>
                  </a:lnTo>
                  <a:close/>
                  <a:moveTo>
                    <a:pt x="42" y="18"/>
                  </a:moveTo>
                  <a:lnTo>
                    <a:pt x="60" y="18"/>
                  </a:lnTo>
                  <a:lnTo>
                    <a:pt x="72" y="24"/>
                  </a:lnTo>
                  <a:lnTo>
                    <a:pt x="72" y="36"/>
                  </a:lnTo>
                  <a:lnTo>
                    <a:pt x="72" y="48"/>
                  </a:lnTo>
                  <a:lnTo>
                    <a:pt x="66" y="72"/>
                  </a:lnTo>
                  <a:lnTo>
                    <a:pt x="60" y="78"/>
                  </a:lnTo>
                  <a:lnTo>
                    <a:pt x="60" y="84"/>
                  </a:lnTo>
                  <a:lnTo>
                    <a:pt x="42" y="72"/>
                  </a:lnTo>
                  <a:lnTo>
                    <a:pt x="30" y="66"/>
                  </a:lnTo>
                  <a:lnTo>
                    <a:pt x="18" y="42"/>
                  </a:lnTo>
                  <a:lnTo>
                    <a:pt x="24" y="30"/>
                  </a:lnTo>
                  <a:lnTo>
                    <a:pt x="42" y="18"/>
                  </a:lnTo>
                  <a:lnTo>
                    <a:pt x="42" y="18"/>
                  </a:lnTo>
                  <a:close/>
                </a:path>
              </a:pathLst>
            </a:custGeom>
            <a:gradFill rotWithShape="0">
              <a:gsLst>
                <a:gs pos="0">
                  <a:schemeClr val="bg2"/>
                </a:gs>
                <a:gs pos="100000">
                  <a:srgbClr val="82582E"/>
                </a:gs>
              </a:gsLst>
              <a:lin ang="5400000" scaled="1"/>
              <a:tileRect/>
            </a:gradFill>
            <a:ln w="9525">
              <a:noFill/>
            </a:ln>
          </p:spPr>
          <p:txBody>
            <a:bodyPr/>
            <a:p>
              <a:endParaRPr lang="zh-CN" altLang="en-US"/>
            </a:p>
          </p:txBody>
        </p:sp>
        <p:sp>
          <p:nvSpPr>
            <p:cNvPr id="2079" name="任意多边形 52254"/>
            <p:cNvSpPr>
              <a:spLocks noEditPoints="1"/>
            </p:cNvSpPr>
            <p:nvPr/>
          </p:nvSpPr>
          <p:spPr>
            <a:xfrm>
              <a:off x="5422" y="3603"/>
              <a:ext cx="72" cy="108"/>
            </a:xfrm>
            <a:custGeom>
              <a:avLst/>
              <a:gdLst/>
              <a:ahLst/>
              <a:cxnLst/>
              <a:pathLst>
                <a:path w="72" h="108">
                  <a:moveTo>
                    <a:pt x="0" y="90"/>
                  </a:moveTo>
                  <a:lnTo>
                    <a:pt x="12" y="102"/>
                  </a:lnTo>
                  <a:lnTo>
                    <a:pt x="24" y="108"/>
                  </a:lnTo>
                  <a:lnTo>
                    <a:pt x="48" y="108"/>
                  </a:lnTo>
                  <a:lnTo>
                    <a:pt x="66" y="96"/>
                  </a:lnTo>
                  <a:lnTo>
                    <a:pt x="72" y="66"/>
                  </a:lnTo>
                  <a:lnTo>
                    <a:pt x="66" y="42"/>
                  </a:lnTo>
                  <a:lnTo>
                    <a:pt x="60" y="18"/>
                  </a:lnTo>
                  <a:lnTo>
                    <a:pt x="48" y="6"/>
                  </a:lnTo>
                  <a:lnTo>
                    <a:pt x="42" y="0"/>
                  </a:lnTo>
                  <a:lnTo>
                    <a:pt x="42" y="0"/>
                  </a:lnTo>
                  <a:lnTo>
                    <a:pt x="36" y="0"/>
                  </a:lnTo>
                  <a:lnTo>
                    <a:pt x="18" y="24"/>
                  </a:lnTo>
                  <a:lnTo>
                    <a:pt x="6" y="48"/>
                  </a:lnTo>
                  <a:lnTo>
                    <a:pt x="0" y="66"/>
                  </a:lnTo>
                  <a:lnTo>
                    <a:pt x="0" y="90"/>
                  </a:lnTo>
                  <a:lnTo>
                    <a:pt x="0" y="90"/>
                  </a:lnTo>
                  <a:close/>
                  <a:moveTo>
                    <a:pt x="12" y="66"/>
                  </a:moveTo>
                  <a:lnTo>
                    <a:pt x="18" y="48"/>
                  </a:lnTo>
                  <a:lnTo>
                    <a:pt x="24" y="36"/>
                  </a:lnTo>
                  <a:lnTo>
                    <a:pt x="30" y="24"/>
                  </a:lnTo>
                  <a:lnTo>
                    <a:pt x="36" y="18"/>
                  </a:lnTo>
                  <a:lnTo>
                    <a:pt x="54" y="30"/>
                  </a:lnTo>
                  <a:lnTo>
                    <a:pt x="60" y="48"/>
                  </a:lnTo>
                  <a:lnTo>
                    <a:pt x="66" y="72"/>
                  </a:lnTo>
                  <a:lnTo>
                    <a:pt x="66" y="84"/>
                  </a:lnTo>
                  <a:lnTo>
                    <a:pt x="54" y="96"/>
                  </a:lnTo>
                  <a:lnTo>
                    <a:pt x="30" y="102"/>
                  </a:lnTo>
                  <a:lnTo>
                    <a:pt x="24" y="96"/>
                  </a:lnTo>
                  <a:lnTo>
                    <a:pt x="12" y="90"/>
                  </a:lnTo>
                  <a:lnTo>
                    <a:pt x="12" y="78"/>
                  </a:lnTo>
                  <a:lnTo>
                    <a:pt x="12" y="66"/>
                  </a:lnTo>
                  <a:lnTo>
                    <a:pt x="12" y="66"/>
                  </a:lnTo>
                  <a:close/>
                </a:path>
              </a:pathLst>
            </a:custGeom>
            <a:gradFill rotWithShape="0">
              <a:gsLst>
                <a:gs pos="0">
                  <a:schemeClr val="bg2"/>
                </a:gs>
                <a:gs pos="100000">
                  <a:srgbClr val="82582E"/>
                </a:gs>
              </a:gsLst>
              <a:lin ang="5400000" scaled="1"/>
              <a:tileRect/>
            </a:gradFill>
            <a:ln w="9525">
              <a:noFill/>
            </a:ln>
          </p:spPr>
          <p:txBody>
            <a:bodyPr/>
            <a:p>
              <a:endParaRPr lang="zh-CN" altLang="en-US"/>
            </a:p>
          </p:txBody>
        </p:sp>
        <p:sp>
          <p:nvSpPr>
            <p:cNvPr id="2080" name="矩形 52255"/>
            <p:cNvSpPr/>
            <p:nvPr/>
          </p:nvSpPr>
          <p:spPr>
            <a:xfrm>
              <a:off x="4238" y="1773"/>
              <a:ext cx="173" cy="2539"/>
            </a:xfrm>
            <a:prstGeom prst="rect">
              <a:avLst/>
            </a:prstGeom>
            <a:gradFill rotWithShape="0">
              <a:gsLst>
                <a:gs pos="0">
                  <a:srgbClr val="82582E"/>
                </a:gs>
                <a:gs pos="100000">
                  <a:schemeClr val="bg2"/>
                </a:gs>
              </a:gsLst>
              <a:lin ang="0" scaled="1"/>
              <a:tileRect/>
            </a:gradFill>
            <a:ln w="9525">
              <a:noFill/>
            </a:ln>
          </p:spPr>
          <p:txBody>
            <a:bodyPr anchor="t"/>
            <a:p>
              <a:pPr lvl="0" indent="0"/>
              <a:endParaRPr lang="zh-CN" altLang="en-US">
                <a:latin typeface="Tahoma" panose="020B0604030504040204" pitchFamily="34" charset="0"/>
                <a:ea typeface="宋体" panose="02010600030101010101" pitchFamily="2" charset="-122"/>
              </a:endParaRPr>
            </a:p>
          </p:txBody>
        </p:sp>
        <p:sp>
          <p:nvSpPr>
            <p:cNvPr id="2081" name="矩形 52256"/>
            <p:cNvSpPr/>
            <p:nvPr/>
          </p:nvSpPr>
          <p:spPr>
            <a:xfrm>
              <a:off x="4288" y="1545"/>
              <a:ext cx="76" cy="240"/>
            </a:xfrm>
            <a:prstGeom prst="rect">
              <a:avLst/>
            </a:prstGeom>
            <a:gradFill rotWithShape="0">
              <a:gsLst>
                <a:gs pos="0">
                  <a:schemeClr val="bg2"/>
                </a:gs>
                <a:gs pos="100000">
                  <a:srgbClr val="82582E"/>
                </a:gs>
              </a:gsLst>
              <a:lin ang="5400000" scaled="1"/>
              <a:tileRect/>
            </a:gradFill>
            <a:ln w="9525">
              <a:noFill/>
            </a:ln>
          </p:spPr>
          <p:txBody>
            <a:bodyPr anchor="t"/>
            <a:p>
              <a:pPr lvl="0" indent="0"/>
              <a:endParaRPr lang="zh-CN" altLang="en-US">
                <a:latin typeface="Tahoma" panose="020B0604030504040204" pitchFamily="34" charset="0"/>
                <a:ea typeface="宋体" panose="02010600030101010101" pitchFamily="2" charset="-122"/>
              </a:endParaRPr>
            </a:p>
          </p:txBody>
        </p:sp>
        <p:sp>
          <p:nvSpPr>
            <p:cNvPr id="2082" name="圆角矩形 52257"/>
            <p:cNvSpPr/>
            <p:nvPr/>
          </p:nvSpPr>
          <p:spPr>
            <a:xfrm>
              <a:off x="4220" y="1743"/>
              <a:ext cx="205" cy="52"/>
            </a:xfrm>
            <a:prstGeom prst="roundRect">
              <a:avLst>
                <a:gd name="adj" fmla="val 16667"/>
              </a:avLst>
            </a:prstGeom>
            <a:gradFill rotWithShape="0">
              <a:gsLst>
                <a:gs pos="0">
                  <a:schemeClr val="bg2"/>
                </a:gs>
                <a:gs pos="100000">
                  <a:srgbClr val="82582E"/>
                </a:gs>
              </a:gsLst>
              <a:lin ang="5400000" scaled="1"/>
              <a:tileRect/>
            </a:gradFill>
            <a:ln w="9525">
              <a:noFill/>
            </a:ln>
          </p:spPr>
          <p:txBody>
            <a:bodyPr anchor="t"/>
            <a:p>
              <a:pPr lvl="0" indent="0"/>
              <a:endParaRPr lang="zh-CN" altLang="en-US">
                <a:latin typeface="Tahoma" panose="020B0604030504040204" pitchFamily="34" charset="0"/>
                <a:ea typeface="宋体" panose="02010600030101010101" pitchFamily="2" charset="-122"/>
              </a:endParaRPr>
            </a:p>
          </p:txBody>
        </p:sp>
        <p:sp>
          <p:nvSpPr>
            <p:cNvPr id="2083" name="任意多边形 52258"/>
            <p:cNvSpPr/>
            <p:nvPr/>
          </p:nvSpPr>
          <p:spPr>
            <a:xfrm>
              <a:off x="4306" y="1529"/>
              <a:ext cx="252" cy="1576"/>
            </a:xfrm>
            <a:custGeom>
              <a:avLst/>
              <a:gdLst/>
              <a:ahLst/>
              <a:cxnLst/>
              <a:pathLst>
                <a:path w="252" h="1576">
                  <a:moveTo>
                    <a:pt x="252" y="1576"/>
                  </a:moveTo>
                  <a:lnTo>
                    <a:pt x="12" y="84"/>
                  </a:lnTo>
                  <a:lnTo>
                    <a:pt x="12" y="60"/>
                  </a:lnTo>
                  <a:lnTo>
                    <a:pt x="0" y="12"/>
                  </a:lnTo>
                  <a:lnTo>
                    <a:pt x="72" y="0"/>
                  </a:lnTo>
                  <a:lnTo>
                    <a:pt x="72" y="0"/>
                  </a:lnTo>
                  <a:lnTo>
                    <a:pt x="78" y="48"/>
                  </a:lnTo>
                  <a:lnTo>
                    <a:pt x="88" y="66"/>
                  </a:lnTo>
                </a:path>
              </a:pathLst>
            </a:custGeom>
            <a:gradFill rotWithShape="0">
              <a:gsLst>
                <a:gs pos="0">
                  <a:srgbClr val="82582E"/>
                </a:gs>
                <a:gs pos="100000">
                  <a:schemeClr val="bg2"/>
                </a:gs>
              </a:gsLst>
              <a:lin ang="2700000" scaled="1"/>
              <a:tileRect/>
            </a:gradFill>
            <a:ln w="9525">
              <a:noFill/>
            </a:ln>
          </p:spPr>
          <p:txBody>
            <a:bodyPr/>
            <a:p>
              <a:endParaRPr lang="zh-CN" altLang="en-US"/>
            </a:p>
          </p:txBody>
        </p:sp>
        <p:sp>
          <p:nvSpPr>
            <p:cNvPr id="2084" name="任意多边形 52259"/>
            <p:cNvSpPr/>
            <p:nvPr/>
          </p:nvSpPr>
          <p:spPr>
            <a:xfrm>
              <a:off x="4169" y="1421"/>
              <a:ext cx="317" cy="138"/>
            </a:xfrm>
            <a:custGeom>
              <a:avLst/>
              <a:gdLst/>
              <a:ahLst/>
              <a:cxnLst/>
              <a:pathLst>
                <a:path w="316" h="138">
                  <a:moveTo>
                    <a:pt x="161" y="0"/>
                  </a:moveTo>
                  <a:lnTo>
                    <a:pt x="227" y="6"/>
                  </a:lnTo>
                  <a:lnTo>
                    <a:pt x="275" y="36"/>
                  </a:lnTo>
                  <a:lnTo>
                    <a:pt x="304" y="78"/>
                  </a:lnTo>
                  <a:lnTo>
                    <a:pt x="316" y="138"/>
                  </a:lnTo>
                  <a:lnTo>
                    <a:pt x="0" y="138"/>
                  </a:lnTo>
                  <a:lnTo>
                    <a:pt x="11" y="78"/>
                  </a:lnTo>
                  <a:lnTo>
                    <a:pt x="47" y="36"/>
                  </a:lnTo>
                  <a:lnTo>
                    <a:pt x="95" y="6"/>
                  </a:lnTo>
                  <a:lnTo>
                    <a:pt x="161" y="0"/>
                  </a:lnTo>
                  <a:lnTo>
                    <a:pt x="161" y="0"/>
                  </a:lnTo>
                  <a:close/>
                </a:path>
              </a:pathLst>
            </a:custGeom>
            <a:gradFill rotWithShape="0">
              <a:gsLst>
                <a:gs pos="0">
                  <a:srgbClr val="82582E"/>
                </a:gs>
                <a:gs pos="100000">
                  <a:schemeClr val="bg2"/>
                </a:gs>
              </a:gsLst>
              <a:lin ang="0" scaled="1"/>
              <a:tileRect/>
            </a:gradFill>
            <a:ln w="9525">
              <a:noFill/>
            </a:ln>
          </p:spPr>
          <p:txBody>
            <a:bodyPr/>
            <a:p>
              <a:endParaRPr lang="zh-CN" altLang="en-US"/>
            </a:p>
          </p:txBody>
        </p:sp>
      </p:grpSp>
      <p:sp>
        <p:nvSpPr>
          <p:cNvPr id="52263" name="副标题 52262"/>
          <p:cNvSpPr>
            <a:spLocks noGrp="1"/>
          </p:cNvSpPr>
          <p:nvPr>
            <p:ph type="subTitle" idx="1"/>
          </p:nvPr>
        </p:nvSpPr>
        <p:spPr>
          <a:xfrm>
            <a:off x="1371600" y="3886200"/>
            <a:ext cx="6400800" cy="1752600"/>
          </a:xfrm>
          <a:prstGeom prst="rect">
            <a:avLst/>
          </a:prstGeom>
          <a:noFill/>
          <a:ln w="9525">
            <a:noFill/>
          </a:ln>
        </p:spPr>
        <p:txBody>
          <a:bodyPr anchor="t"/>
          <a:lstStyle>
            <a:lvl1pPr marL="0" lvl="0" indent="0" algn="ctr">
              <a:buNone/>
              <a:defRPr/>
            </a:lvl1pPr>
            <a:lvl2pPr marL="457200" lvl="1" indent="0" algn="ctr">
              <a:buNone/>
              <a:defRPr/>
            </a:lvl2pPr>
            <a:lvl3pPr marL="914400" lvl="2" indent="0" algn="ctr">
              <a:buNone/>
              <a:defRPr/>
            </a:lvl3pPr>
            <a:lvl4pPr marL="1371600" lvl="3" indent="0" algn="ctr">
              <a:buNone/>
              <a:defRPr/>
            </a:lvl4pPr>
            <a:lvl5pPr marL="1828800" lvl="4" indent="0" algn="ctr">
              <a:buNone/>
              <a:defRPr/>
            </a:lvl5pPr>
          </a:lstStyle>
          <a:p>
            <a:pPr lvl="0" fontAlgn="base"/>
            <a:r>
              <a:rPr lang="zh-CN" altLang="en-US" strike="noStrike" noProof="1" dirty="0"/>
              <a:t>单击此处编辑母版副标题样式</a:t>
            </a:r>
            <a:endParaRPr lang="zh-CN" altLang="en-US" strike="noStrike" noProof="1" dirty="0"/>
          </a:p>
        </p:txBody>
      </p:sp>
      <p:sp>
        <p:nvSpPr>
          <p:cNvPr id="52264" name="标题 52263"/>
          <p:cNvSpPr>
            <a:spLocks noGrp="1"/>
          </p:cNvSpPr>
          <p:nvPr>
            <p:ph type="ctrTitle"/>
          </p:nvPr>
        </p:nvSpPr>
        <p:spPr>
          <a:xfrm>
            <a:off x="685800" y="1768475"/>
            <a:ext cx="7772400" cy="1736725"/>
          </a:xfrm>
          <a:prstGeom prst="rect">
            <a:avLst/>
          </a:prstGeom>
          <a:noFill/>
          <a:ln w="9525">
            <a:noFill/>
          </a:ln>
        </p:spPr>
        <p:txBody>
          <a:bodyPr anchor="b" anchorCtr="1"/>
          <a:lstStyle>
            <a:lvl1pPr lvl="0">
              <a:defRPr sz="5400"/>
            </a:lvl1pPr>
          </a:lstStyle>
          <a:p>
            <a:pPr lvl="0" fontAlgn="base"/>
            <a:r>
              <a:rPr lang="zh-CN" altLang="en-US" strike="noStrike" noProof="1" dirty="0"/>
              <a:t>单击此处编辑母版标题样式</a:t>
            </a:r>
            <a:endParaRPr lang="zh-CN" altLang="en-US" strike="noStrike" noProof="1" dirty="0"/>
          </a:p>
        </p:txBody>
      </p:sp>
      <p:sp>
        <p:nvSpPr>
          <p:cNvPr id="52261" name="日期占位符 52260"/>
          <p:cNvSpPr>
            <a:spLocks noGrp="1"/>
          </p:cNvSpPr>
          <p:nvPr>
            <p:ph type="dt" sz="half" idx="2"/>
          </p:nvPr>
        </p:nvSpPr>
        <p:spPr>
          <a:xfrm>
            <a:off x="457200" y="6278563"/>
            <a:ext cx="2133600" cy="457200"/>
          </a:xfrm>
          <a:prstGeom prst="rect">
            <a:avLst/>
          </a:prstGeom>
          <a:noFill/>
          <a:ln w="9525">
            <a:noFill/>
          </a:ln>
        </p:spPr>
        <p:txBody>
          <a:bodyPr anchor="b"/>
          <a:lstStyle>
            <a:lvl1pPr>
              <a:defRPr sz="1200">
                <a:latin typeface="Tahoma" panose="020B0604030504040204" pitchFamily="34" charset="0"/>
              </a:defRPr>
            </a:lvl1pPr>
          </a:lstStyle>
          <a:p>
            <a:pPr fontAlgn="base"/>
            <a:endParaRPr lang="zh-CN" altLang="en-US" strike="noStrike" noProof="1" dirty="0">
              <a:latin typeface="Arial" panose="020B0604020202020204" pitchFamily="34" charset="0"/>
            </a:endParaRPr>
          </a:p>
        </p:txBody>
      </p:sp>
      <p:sp>
        <p:nvSpPr>
          <p:cNvPr id="52262" name="页脚占位符 52261"/>
          <p:cNvSpPr>
            <a:spLocks noGrp="1"/>
          </p:cNvSpPr>
          <p:nvPr>
            <p:ph type="ftr" sz="quarter" idx="3"/>
          </p:nvPr>
        </p:nvSpPr>
        <p:spPr>
          <a:xfrm>
            <a:off x="3124200" y="6278563"/>
            <a:ext cx="2895600" cy="457200"/>
          </a:xfrm>
          <a:prstGeom prst="rect">
            <a:avLst/>
          </a:prstGeom>
          <a:noFill/>
          <a:ln w="9525">
            <a:noFill/>
          </a:ln>
        </p:spPr>
        <p:txBody>
          <a:bodyPr anchor="b"/>
          <a:lstStyle>
            <a:lvl1pPr algn="ctr">
              <a:defRPr sz="1200">
                <a:latin typeface="Tahoma" panose="020B0604030504040204" pitchFamily="34" charset="0"/>
              </a:defRPr>
            </a:lvl1pPr>
          </a:lstStyle>
          <a:p>
            <a:pPr fontAlgn="base"/>
            <a:endParaRPr lang="zh-CN" altLang="en-US" strike="noStrike" noProof="1" dirty="0"/>
          </a:p>
        </p:txBody>
      </p:sp>
      <p:sp>
        <p:nvSpPr>
          <p:cNvPr id="52265" name="灯片编号占位符 52264"/>
          <p:cNvSpPr>
            <a:spLocks noGrp="1"/>
          </p:cNvSpPr>
          <p:nvPr>
            <p:ph type="sldNum" sz="quarter" idx="4"/>
          </p:nvPr>
        </p:nvSpPr>
        <p:spPr>
          <a:xfrm>
            <a:off x="6553200" y="6278563"/>
            <a:ext cx="2133600" cy="457200"/>
          </a:xfrm>
          <a:prstGeom prst="rect">
            <a:avLst/>
          </a:prstGeom>
          <a:noFill/>
          <a:ln w="9525">
            <a:noFill/>
          </a:ln>
        </p:spPr>
        <p:txBody>
          <a:bodyPr anchor="b"/>
          <a:lstStyle>
            <a:lvl1pPr algn="r">
              <a:defRPr sz="1200">
                <a:latin typeface="Tahoma" panose="020B0604030504040204" pitchFamily="34" charset="0"/>
              </a:defRPr>
            </a:lvl1pPr>
          </a:lstStyle>
          <a:p>
            <a:pPr fontAlgn="base"/>
            <a:fld id="{9A0DB2DC-4C9A-4742-B13C-FB6460FD3503}" type="slidenum">
              <a:rPr lang="zh-CN" altLang="en-US" strike="noStrike" noProof="1" dirty="0">
                <a:latin typeface="Tahoma" panose="020B060403050404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dirty="0"/>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Tahoma" panose="020B060403050404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7813"/>
            <a:ext cx="2057400" cy="5853112"/>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77813"/>
            <a:ext cx="6052930" cy="5853112"/>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dirty="0"/>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Tahoma" panose="020B060403050404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dirty="0"/>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Tahoma" panose="020B060403050404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dirty="0"/>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Tahoma" panose="020B060403050404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600200"/>
            <a:ext cx="4032504" cy="453072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54296" y="1600200"/>
            <a:ext cx="4032504" cy="453072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dirty="0"/>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Tahoma" panose="020B060403050404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8" name="页脚占位符 7"/>
          <p:cNvSpPr>
            <a:spLocks noGrp="1"/>
          </p:cNvSpPr>
          <p:nvPr>
            <p:ph type="ftr" sz="quarter" idx="11"/>
          </p:nvPr>
        </p:nvSpPr>
        <p:spPr/>
        <p:txBody>
          <a:bodyPr/>
          <a:p>
            <a:pPr lvl="0" fontAlgn="base"/>
            <a:endParaRPr lang="zh-CN" altLang="en-US" strike="noStrike" noProof="1" dirty="0"/>
          </a:p>
        </p:txBody>
      </p:sp>
      <p:sp>
        <p:nvSpPr>
          <p:cNvPr id="9" name="灯片编号占位符 8"/>
          <p:cNvSpPr>
            <a:spLocks noGrp="1"/>
          </p:cNvSpPr>
          <p:nvPr>
            <p:ph type="sldNum" sz="quarter" idx="12"/>
          </p:nvPr>
        </p:nvSpPr>
        <p:spPr/>
        <p:txBody>
          <a:bodyPr/>
          <a:p>
            <a:pPr lvl="0" fontAlgn="base"/>
            <a:fld id="{9A0DB2DC-4C9A-4742-B13C-FB6460FD3503}" type="slidenum">
              <a:rPr lang="zh-CN" altLang="en-US" strike="noStrike" noProof="1" dirty="0">
                <a:latin typeface="Tahoma" panose="020B060403050404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4" name="页脚占位符 3"/>
          <p:cNvSpPr>
            <a:spLocks noGrp="1"/>
          </p:cNvSpPr>
          <p:nvPr>
            <p:ph type="ftr" sz="quarter" idx="11"/>
          </p:nvPr>
        </p:nvSpPr>
        <p:spPr/>
        <p:txBody>
          <a:bodyPr/>
          <a:p>
            <a:pPr lvl="0" fontAlgn="base"/>
            <a:endParaRPr lang="zh-CN" altLang="en-US" strike="noStrike" noProof="1" dirty="0"/>
          </a:p>
        </p:txBody>
      </p:sp>
      <p:sp>
        <p:nvSpPr>
          <p:cNvPr id="5" name="灯片编号占位符 4"/>
          <p:cNvSpPr>
            <a:spLocks noGrp="1"/>
          </p:cNvSpPr>
          <p:nvPr>
            <p:ph type="sldNum" sz="quarter" idx="12"/>
          </p:nvPr>
        </p:nvSpPr>
        <p:spPr/>
        <p:txBody>
          <a:bodyPr/>
          <a:p>
            <a:pPr lvl="0" fontAlgn="base"/>
            <a:fld id="{9A0DB2DC-4C9A-4742-B13C-FB6460FD3503}" type="slidenum">
              <a:rPr lang="zh-CN" altLang="en-US" strike="noStrike" noProof="1" dirty="0">
                <a:latin typeface="Tahoma" panose="020B060403050404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3" name="页脚占位符 2"/>
          <p:cNvSpPr>
            <a:spLocks noGrp="1"/>
          </p:cNvSpPr>
          <p:nvPr>
            <p:ph type="ftr" sz="quarter" idx="11"/>
          </p:nvPr>
        </p:nvSpPr>
        <p:spPr/>
        <p:txBody>
          <a:bodyPr/>
          <a:p>
            <a:pPr lvl="0" fontAlgn="base"/>
            <a:endParaRPr lang="zh-CN" altLang="en-US" strike="noStrike" noProof="1" dirty="0"/>
          </a:p>
        </p:txBody>
      </p:sp>
      <p:sp>
        <p:nvSpPr>
          <p:cNvPr id="4" name="灯片编号占位符 3"/>
          <p:cNvSpPr>
            <a:spLocks noGrp="1"/>
          </p:cNvSpPr>
          <p:nvPr>
            <p:ph type="sldNum" sz="quarter" idx="12"/>
          </p:nvPr>
        </p:nvSpPr>
        <p:spPr/>
        <p:txBody>
          <a:bodyPr/>
          <a:p>
            <a:pPr lvl="0" fontAlgn="base"/>
            <a:fld id="{9A0DB2DC-4C9A-4742-B13C-FB6460FD3503}" type="slidenum">
              <a:rPr lang="zh-CN" altLang="en-US" strike="noStrike" noProof="1" dirty="0">
                <a:latin typeface="Tahoma" panose="020B060403050404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dirty="0"/>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Tahoma" panose="020B060403050404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dirty="0"/>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Tahoma" panose="020B060403050404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50000">
              <a:schemeClr val="bg1"/>
            </a:gs>
            <a:gs pos="100000">
              <a:schemeClr val="bg2"/>
            </a:gs>
          </a:gsLst>
          <a:lin ang="5400000" scaled="1"/>
          <a:tileRect/>
        </a:gradFill>
        <a:effectLst/>
      </p:bgPr>
    </p:bg>
    <p:spTree>
      <p:nvGrpSpPr>
        <p:cNvPr id="1" name=""/>
        <p:cNvGrpSpPr/>
        <p:nvPr/>
      </p:nvGrpSpPr>
      <p:grpSpPr/>
      <p:grpSp>
        <p:nvGrpSpPr>
          <p:cNvPr id="1026" name="组合 51201"/>
          <p:cNvGrpSpPr/>
          <p:nvPr/>
        </p:nvGrpSpPr>
        <p:grpSpPr>
          <a:xfrm>
            <a:off x="3800475" y="1789113"/>
            <a:ext cx="5340350" cy="5056187"/>
            <a:chOff x="2394" y="1127"/>
            <a:chExt cx="3364" cy="3185"/>
          </a:xfrm>
        </p:grpSpPr>
        <p:sp>
          <p:nvSpPr>
            <p:cNvPr id="1027" name="矩形 51202"/>
            <p:cNvSpPr/>
            <p:nvPr userDrawn="1"/>
          </p:nvSpPr>
          <p:spPr>
            <a:xfrm>
              <a:off x="4230" y="1365"/>
              <a:ext cx="197" cy="102"/>
            </a:xfrm>
            <a:prstGeom prst="rect">
              <a:avLst/>
            </a:prstGeom>
            <a:gradFill rotWithShape="0">
              <a:gsLst>
                <a:gs pos="0">
                  <a:schemeClr val="bg2"/>
                </a:gs>
                <a:gs pos="100000">
                  <a:srgbClr val="82582E"/>
                </a:gs>
              </a:gsLst>
              <a:lin ang="5400000" scaled="1"/>
              <a:tileRect/>
            </a:gradFill>
            <a:ln w="9525">
              <a:noFill/>
            </a:ln>
          </p:spPr>
          <p:txBody>
            <a:bodyPr anchor="t"/>
            <a:p>
              <a:pPr lvl="0" indent="0"/>
              <a:endParaRPr lang="zh-CN" altLang="en-US">
                <a:latin typeface="Tahoma" panose="020B0604030504040204" pitchFamily="34" charset="0"/>
                <a:ea typeface="宋体" panose="02010600030101010101" pitchFamily="2" charset="-122"/>
              </a:endParaRPr>
            </a:p>
          </p:txBody>
        </p:sp>
        <p:sp>
          <p:nvSpPr>
            <p:cNvPr id="1028" name="椭圆 51203"/>
            <p:cNvSpPr/>
            <p:nvPr userDrawn="1"/>
          </p:nvSpPr>
          <p:spPr>
            <a:xfrm>
              <a:off x="4299" y="1185"/>
              <a:ext cx="47" cy="47"/>
            </a:xfrm>
            <a:prstGeom prst="ellipse">
              <a:avLst/>
            </a:prstGeom>
            <a:gradFill rotWithShape="0">
              <a:gsLst>
                <a:gs pos="0">
                  <a:schemeClr val="bg2"/>
                </a:gs>
                <a:gs pos="100000">
                  <a:srgbClr val="82582E"/>
                </a:gs>
              </a:gsLst>
              <a:lin ang="5400000" scaled="1"/>
              <a:tileRect/>
            </a:gradFill>
            <a:ln w="9525">
              <a:noFill/>
            </a:ln>
          </p:spPr>
          <p:txBody>
            <a:bodyPr anchor="t"/>
            <a:p>
              <a:pPr lvl="0" indent="0"/>
              <a:endParaRPr lang="zh-CN" altLang="en-US">
                <a:latin typeface="Tahoma" panose="020B0604030504040204" pitchFamily="34" charset="0"/>
                <a:ea typeface="宋体" panose="02010600030101010101" pitchFamily="2" charset="-122"/>
              </a:endParaRPr>
            </a:p>
          </p:txBody>
        </p:sp>
        <p:sp>
          <p:nvSpPr>
            <p:cNvPr id="1029" name="矩形 51204"/>
            <p:cNvSpPr/>
            <p:nvPr userDrawn="1"/>
          </p:nvSpPr>
          <p:spPr>
            <a:xfrm rot="995337">
              <a:off x="5205" y="1495"/>
              <a:ext cx="6" cy="2073"/>
            </a:xfrm>
            <a:prstGeom prst="rect">
              <a:avLst/>
            </a:prstGeom>
            <a:gradFill rotWithShape="0">
              <a:gsLst>
                <a:gs pos="0">
                  <a:schemeClr val="bg2"/>
                </a:gs>
                <a:gs pos="100000">
                  <a:srgbClr val="82582E"/>
                </a:gs>
              </a:gsLst>
              <a:lin ang="5400000" scaled="1"/>
              <a:tileRect/>
            </a:gradFill>
            <a:ln w="9525">
              <a:noFill/>
            </a:ln>
          </p:spPr>
          <p:txBody>
            <a:bodyPr anchor="t"/>
            <a:p>
              <a:pPr lvl="0" indent="0"/>
              <a:endParaRPr lang="zh-CN" altLang="en-US">
                <a:latin typeface="Tahoma" panose="020B0604030504040204" pitchFamily="34" charset="0"/>
                <a:ea typeface="宋体" panose="02010600030101010101" pitchFamily="2" charset="-122"/>
              </a:endParaRPr>
            </a:p>
          </p:txBody>
        </p:sp>
        <p:sp>
          <p:nvSpPr>
            <p:cNvPr id="1030" name="任意多边形 51205"/>
            <p:cNvSpPr>
              <a:spLocks noEditPoints="1"/>
            </p:cNvSpPr>
            <p:nvPr userDrawn="1"/>
          </p:nvSpPr>
          <p:spPr>
            <a:xfrm>
              <a:off x="4871" y="3508"/>
              <a:ext cx="66" cy="96"/>
            </a:xfrm>
            <a:custGeom>
              <a:avLst/>
              <a:gdLst/>
              <a:ahLst/>
              <a:cxnLst/>
              <a:pathLst>
                <a:path w="66" h="96">
                  <a:moveTo>
                    <a:pt x="18" y="96"/>
                  </a:moveTo>
                  <a:lnTo>
                    <a:pt x="42" y="78"/>
                  </a:lnTo>
                  <a:lnTo>
                    <a:pt x="60" y="60"/>
                  </a:lnTo>
                  <a:lnTo>
                    <a:pt x="66" y="36"/>
                  </a:lnTo>
                  <a:lnTo>
                    <a:pt x="60" y="12"/>
                  </a:lnTo>
                  <a:lnTo>
                    <a:pt x="36" y="0"/>
                  </a:lnTo>
                  <a:lnTo>
                    <a:pt x="24" y="6"/>
                  </a:lnTo>
                  <a:lnTo>
                    <a:pt x="12" y="12"/>
                  </a:lnTo>
                  <a:lnTo>
                    <a:pt x="0" y="36"/>
                  </a:lnTo>
                  <a:lnTo>
                    <a:pt x="0" y="60"/>
                  </a:lnTo>
                  <a:lnTo>
                    <a:pt x="12" y="84"/>
                  </a:lnTo>
                  <a:lnTo>
                    <a:pt x="18" y="96"/>
                  </a:lnTo>
                  <a:lnTo>
                    <a:pt x="18" y="96"/>
                  </a:lnTo>
                  <a:close/>
                  <a:moveTo>
                    <a:pt x="42" y="18"/>
                  </a:moveTo>
                  <a:lnTo>
                    <a:pt x="54" y="24"/>
                  </a:lnTo>
                  <a:lnTo>
                    <a:pt x="60" y="36"/>
                  </a:lnTo>
                  <a:lnTo>
                    <a:pt x="60" y="48"/>
                  </a:lnTo>
                  <a:lnTo>
                    <a:pt x="54" y="54"/>
                  </a:lnTo>
                  <a:lnTo>
                    <a:pt x="36" y="72"/>
                  </a:lnTo>
                  <a:lnTo>
                    <a:pt x="24" y="78"/>
                  </a:lnTo>
                  <a:lnTo>
                    <a:pt x="24" y="78"/>
                  </a:lnTo>
                  <a:lnTo>
                    <a:pt x="12" y="48"/>
                  </a:lnTo>
                  <a:lnTo>
                    <a:pt x="18" y="24"/>
                  </a:lnTo>
                  <a:lnTo>
                    <a:pt x="30" y="18"/>
                  </a:lnTo>
                  <a:lnTo>
                    <a:pt x="42" y="18"/>
                  </a:lnTo>
                  <a:lnTo>
                    <a:pt x="42" y="18"/>
                  </a:lnTo>
                  <a:close/>
                </a:path>
              </a:pathLst>
            </a:custGeom>
            <a:gradFill rotWithShape="0">
              <a:gsLst>
                <a:gs pos="0">
                  <a:schemeClr val="bg2"/>
                </a:gs>
                <a:gs pos="100000">
                  <a:srgbClr val="82582E"/>
                </a:gs>
              </a:gsLst>
              <a:lin ang="5400000" scaled="1"/>
              <a:tileRect/>
            </a:gradFill>
            <a:ln w="9525">
              <a:noFill/>
            </a:ln>
          </p:spPr>
          <p:txBody>
            <a:bodyPr/>
            <a:p>
              <a:endParaRPr lang="zh-CN" altLang="en-US"/>
            </a:p>
          </p:txBody>
        </p:sp>
        <p:sp>
          <p:nvSpPr>
            <p:cNvPr id="1031" name="矩形 51206"/>
            <p:cNvSpPr/>
            <p:nvPr userDrawn="1"/>
          </p:nvSpPr>
          <p:spPr>
            <a:xfrm rot="91736">
              <a:off x="5487" y="1535"/>
              <a:ext cx="6" cy="1998"/>
            </a:xfrm>
            <a:prstGeom prst="rect">
              <a:avLst/>
            </a:prstGeom>
            <a:gradFill rotWithShape="0">
              <a:gsLst>
                <a:gs pos="0">
                  <a:schemeClr val="bg2"/>
                </a:gs>
                <a:gs pos="100000">
                  <a:srgbClr val="82582E"/>
                </a:gs>
              </a:gsLst>
              <a:lin ang="5400000" scaled="1"/>
              <a:tileRect/>
            </a:gradFill>
            <a:ln w="9525">
              <a:noFill/>
            </a:ln>
          </p:spPr>
          <p:txBody>
            <a:bodyPr anchor="t"/>
            <a:p>
              <a:pPr lvl="0" indent="0"/>
              <a:endParaRPr lang="zh-CN" altLang="en-US">
                <a:latin typeface="Tahoma" panose="020B0604030504040204" pitchFamily="34" charset="0"/>
                <a:ea typeface="宋体" panose="02010600030101010101" pitchFamily="2" charset="-122"/>
              </a:endParaRPr>
            </a:p>
          </p:txBody>
        </p:sp>
        <p:sp>
          <p:nvSpPr>
            <p:cNvPr id="1032" name="矩形 51207"/>
            <p:cNvSpPr/>
            <p:nvPr userDrawn="1"/>
          </p:nvSpPr>
          <p:spPr>
            <a:xfrm rot="-926223">
              <a:off x="5640" y="1521"/>
              <a:ext cx="6" cy="881"/>
            </a:xfrm>
            <a:prstGeom prst="rect">
              <a:avLst/>
            </a:prstGeom>
            <a:gradFill rotWithShape="0">
              <a:gsLst>
                <a:gs pos="0">
                  <a:schemeClr val="bg2"/>
                </a:gs>
                <a:gs pos="100000">
                  <a:srgbClr val="82582E"/>
                </a:gs>
              </a:gsLst>
              <a:lin ang="5400000" scaled="1"/>
              <a:tileRect/>
            </a:gradFill>
            <a:ln w="9525">
              <a:noFill/>
            </a:ln>
          </p:spPr>
          <p:txBody>
            <a:bodyPr anchor="t"/>
            <a:p>
              <a:pPr lvl="0" indent="0"/>
              <a:endParaRPr lang="zh-CN" altLang="en-US">
                <a:latin typeface="Tahoma" panose="020B0604030504040204" pitchFamily="34" charset="0"/>
                <a:ea typeface="宋体" panose="02010600030101010101" pitchFamily="2" charset="-122"/>
              </a:endParaRPr>
            </a:p>
          </p:txBody>
        </p:sp>
        <p:sp>
          <p:nvSpPr>
            <p:cNvPr id="1033" name="矩形 51208"/>
            <p:cNvSpPr/>
            <p:nvPr userDrawn="1"/>
          </p:nvSpPr>
          <p:spPr>
            <a:xfrm rot="-1140313">
              <a:off x="3444" y="1816"/>
              <a:ext cx="6" cy="2033"/>
            </a:xfrm>
            <a:prstGeom prst="rect">
              <a:avLst/>
            </a:prstGeom>
            <a:gradFill rotWithShape="0">
              <a:gsLst>
                <a:gs pos="0">
                  <a:schemeClr val="bg2"/>
                </a:gs>
                <a:gs pos="100000">
                  <a:srgbClr val="82582E"/>
                </a:gs>
              </a:gsLst>
              <a:lin ang="5400000" scaled="1"/>
              <a:tileRect/>
            </a:gradFill>
            <a:ln w="9525">
              <a:noFill/>
            </a:ln>
          </p:spPr>
          <p:txBody>
            <a:bodyPr anchor="t"/>
            <a:p>
              <a:pPr lvl="0" indent="0"/>
              <a:endParaRPr lang="zh-CN" altLang="en-US">
                <a:latin typeface="Tahoma" panose="020B0604030504040204" pitchFamily="34" charset="0"/>
                <a:ea typeface="宋体" panose="02010600030101010101" pitchFamily="2" charset="-122"/>
              </a:endParaRPr>
            </a:p>
          </p:txBody>
        </p:sp>
        <p:sp>
          <p:nvSpPr>
            <p:cNvPr id="1034" name="矩形 51209"/>
            <p:cNvSpPr/>
            <p:nvPr userDrawn="1"/>
          </p:nvSpPr>
          <p:spPr>
            <a:xfrm rot="1114412">
              <a:off x="2757" y="1821"/>
              <a:ext cx="6" cy="2119"/>
            </a:xfrm>
            <a:prstGeom prst="rect">
              <a:avLst/>
            </a:prstGeom>
            <a:gradFill rotWithShape="0">
              <a:gsLst>
                <a:gs pos="0">
                  <a:schemeClr val="bg2"/>
                </a:gs>
                <a:gs pos="100000">
                  <a:srgbClr val="82582E"/>
                </a:gs>
              </a:gsLst>
              <a:lin ang="5400000" scaled="1"/>
              <a:tileRect/>
            </a:gradFill>
            <a:ln w="9525">
              <a:noFill/>
            </a:ln>
          </p:spPr>
          <p:txBody>
            <a:bodyPr anchor="t"/>
            <a:p>
              <a:pPr lvl="0" indent="0"/>
              <a:endParaRPr lang="zh-CN" altLang="en-US">
                <a:latin typeface="Tahoma" panose="020B0604030504040204" pitchFamily="34" charset="0"/>
                <a:ea typeface="宋体" panose="02010600030101010101" pitchFamily="2" charset="-122"/>
              </a:endParaRPr>
            </a:p>
          </p:txBody>
        </p:sp>
        <p:sp>
          <p:nvSpPr>
            <p:cNvPr id="1035" name="矩形 51210"/>
            <p:cNvSpPr/>
            <p:nvPr userDrawn="1"/>
          </p:nvSpPr>
          <p:spPr>
            <a:xfrm rot="254676">
              <a:off x="3035" y="1870"/>
              <a:ext cx="6" cy="1906"/>
            </a:xfrm>
            <a:prstGeom prst="rect">
              <a:avLst/>
            </a:prstGeom>
            <a:gradFill rotWithShape="0">
              <a:gsLst>
                <a:gs pos="0">
                  <a:schemeClr val="bg2"/>
                </a:gs>
                <a:gs pos="100000">
                  <a:srgbClr val="82582E"/>
                </a:gs>
              </a:gsLst>
              <a:lin ang="5400000" scaled="1"/>
              <a:tileRect/>
            </a:gradFill>
            <a:ln w="9525">
              <a:noFill/>
            </a:ln>
          </p:spPr>
          <p:txBody>
            <a:bodyPr anchor="t"/>
            <a:p>
              <a:pPr lvl="0" indent="0"/>
              <a:endParaRPr lang="zh-CN" altLang="en-US">
                <a:latin typeface="Tahoma" panose="020B0604030504040204" pitchFamily="34" charset="0"/>
                <a:ea typeface="宋体" panose="02010600030101010101" pitchFamily="2" charset="-122"/>
              </a:endParaRPr>
            </a:p>
          </p:txBody>
        </p:sp>
        <p:sp>
          <p:nvSpPr>
            <p:cNvPr id="1036" name="任意多边形 51211"/>
            <p:cNvSpPr/>
            <p:nvPr userDrawn="1"/>
          </p:nvSpPr>
          <p:spPr>
            <a:xfrm>
              <a:off x="4007" y="3021"/>
              <a:ext cx="623" cy="156"/>
            </a:xfrm>
            <a:custGeom>
              <a:avLst/>
              <a:gdLst/>
              <a:ahLst/>
              <a:cxnLst/>
              <a:pathLst>
                <a:path w="623" h="156">
                  <a:moveTo>
                    <a:pt x="6" y="18"/>
                  </a:moveTo>
                  <a:lnTo>
                    <a:pt x="162" y="36"/>
                  </a:lnTo>
                  <a:lnTo>
                    <a:pt x="251" y="36"/>
                  </a:lnTo>
                  <a:lnTo>
                    <a:pt x="354" y="30"/>
                  </a:lnTo>
                  <a:lnTo>
                    <a:pt x="473" y="18"/>
                  </a:lnTo>
                  <a:lnTo>
                    <a:pt x="611" y="0"/>
                  </a:lnTo>
                  <a:lnTo>
                    <a:pt x="623" y="114"/>
                  </a:lnTo>
                  <a:lnTo>
                    <a:pt x="497" y="138"/>
                  </a:lnTo>
                  <a:lnTo>
                    <a:pt x="414" y="150"/>
                  </a:lnTo>
                  <a:lnTo>
                    <a:pt x="318" y="156"/>
                  </a:lnTo>
                  <a:lnTo>
                    <a:pt x="215" y="156"/>
                  </a:lnTo>
                  <a:lnTo>
                    <a:pt x="108" y="150"/>
                  </a:lnTo>
                  <a:lnTo>
                    <a:pt x="0" y="132"/>
                  </a:lnTo>
                  <a:lnTo>
                    <a:pt x="6" y="18"/>
                  </a:lnTo>
                  <a:lnTo>
                    <a:pt x="6" y="18"/>
                  </a:lnTo>
                  <a:close/>
                </a:path>
              </a:pathLst>
            </a:custGeom>
            <a:gradFill rotWithShape="0">
              <a:gsLst>
                <a:gs pos="0">
                  <a:schemeClr val="bg2"/>
                </a:gs>
                <a:gs pos="100000">
                  <a:srgbClr val="82582E"/>
                </a:gs>
              </a:gsLst>
              <a:lin ang="5400000" scaled="1"/>
              <a:tileRect/>
            </a:gradFill>
            <a:ln w="9525">
              <a:noFill/>
            </a:ln>
          </p:spPr>
          <p:txBody>
            <a:bodyPr/>
            <a:p>
              <a:endParaRPr lang="zh-CN" altLang="en-US"/>
            </a:p>
          </p:txBody>
        </p:sp>
        <p:sp>
          <p:nvSpPr>
            <p:cNvPr id="1037" name="任意多边形 51212"/>
            <p:cNvSpPr/>
            <p:nvPr userDrawn="1"/>
          </p:nvSpPr>
          <p:spPr>
            <a:xfrm>
              <a:off x="4762" y="3591"/>
              <a:ext cx="996" cy="126"/>
            </a:xfrm>
            <a:custGeom>
              <a:avLst/>
              <a:gdLst/>
              <a:ahLst/>
              <a:cxnLst/>
              <a:pathLst>
                <a:path w="993" h="126">
                  <a:moveTo>
                    <a:pt x="754" y="6"/>
                  </a:moveTo>
                  <a:lnTo>
                    <a:pt x="652" y="6"/>
                  </a:lnTo>
                  <a:lnTo>
                    <a:pt x="563" y="6"/>
                  </a:lnTo>
                  <a:lnTo>
                    <a:pt x="479" y="6"/>
                  </a:lnTo>
                  <a:lnTo>
                    <a:pt x="401" y="6"/>
                  </a:lnTo>
                  <a:lnTo>
                    <a:pt x="335" y="0"/>
                  </a:lnTo>
                  <a:lnTo>
                    <a:pt x="276" y="0"/>
                  </a:lnTo>
                  <a:lnTo>
                    <a:pt x="222" y="0"/>
                  </a:lnTo>
                  <a:lnTo>
                    <a:pt x="180" y="6"/>
                  </a:lnTo>
                  <a:lnTo>
                    <a:pt x="138" y="6"/>
                  </a:lnTo>
                  <a:lnTo>
                    <a:pt x="108" y="6"/>
                  </a:lnTo>
                  <a:lnTo>
                    <a:pt x="54" y="6"/>
                  </a:lnTo>
                  <a:lnTo>
                    <a:pt x="24" y="12"/>
                  </a:lnTo>
                  <a:lnTo>
                    <a:pt x="6" y="18"/>
                  </a:lnTo>
                  <a:lnTo>
                    <a:pt x="0" y="24"/>
                  </a:lnTo>
                  <a:lnTo>
                    <a:pt x="12" y="42"/>
                  </a:lnTo>
                  <a:lnTo>
                    <a:pt x="18" y="48"/>
                  </a:lnTo>
                  <a:lnTo>
                    <a:pt x="30" y="54"/>
                  </a:lnTo>
                  <a:lnTo>
                    <a:pt x="60" y="60"/>
                  </a:lnTo>
                  <a:lnTo>
                    <a:pt x="90" y="72"/>
                  </a:lnTo>
                  <a:lnTo>
                    <a:pt x="144" y="84"/>
                  </a:lnTo>
                  <a:lnTo>
                    <a:pt x="210" y="90"/>
                  </a:lnTo>
                  <a:lnTo>
                    <a:pt x="293" y="102"/>
                  </a:lnTo>
                  <a:lnTo>
                    <a:pt x="389" y="108"/>
                  </a:lnTo>
                  <a:lnTo>
                    <a:pt x="503" y="120"/>
                  </a:lnTo>
                  <a:lnTo>
                    <a:pt x="622" y="120"/>
                  </a:lnTo>
                  <a:lnTo>
                    <a:pt x="754" y="126"/>
                  </a:lnTo>
                  <a:lnTo>
                    <a:pt x="873" y="126"/>
                  </a:lnTo>
                  <a:lnTo>
                    <a:pt x="993" y="126"/>
                  </a:lnTo>
                  <a:lnTo>
                    <a:pt x="993" y="12"/>
                  </a:lnTo>
                  <a:lnTo>
                    <a:pt x="879" y="12"/>
                  </a:lnTo>
                  <a:lnTo>
                    <a:pt x="754" y="6"/>
                  </a:lnTo>
                  <a:lnTo>
                    <a:pt x="754" y="6"/>
                  </a:lnTo>
                  <a:close/>
                </a:path>
              </a:pathLst>
            </a:custGeom>
            <a:gradFill rotWithShape="0">
              <a:gsLst>
                <a:gs pos="0">
                  <a:schemeClr val="bg2"/>
                </a:gs>
                <a:gs pos="100000">
                  <a:srgbClr val="82582E"/>
                </a:gs>
              </a:gsLst>
              <a:lin ang="5400000" scaled="1"/>
              <a:tileRect/>
            </a:gradFill>
            <a:ln w="9525">
              <a:noFill/>
            </a:ln>
          </p:spPr>
          <p:txBody>
            <a:bodyPr/>
            <a:p>
              <a:endParaRPr lang="zh-CN" altLang="en-US"/>
            </a:p>
          </p:txBody>
        </p:sp>
        <p:sp>
          <p:nvSpPr>
            <p:cNvPr id="1038" name="任意多边形 51213"/>
            <p:cNvSpPr/>
            <p:nvPr userDrawn="1"/>
          </p:nvSpPr>
          <p:spPr>
            <a:xfrm>
              <a:off x="4786" y="3645"/>
              <a:ext cx="972" cy="245"/>
            </a:xfrm>
            <a:custGeom>
              <a:avLst/>
              <a:gdLst/>
              <a:ahLst/>
              <a:cxnLst/>
              <a:pathLst>
                <a:path w="969" h="245">
                  <a:moveTo>
                    <a:pt x="0" y="0"/>
                  </a:moveTo>
                  <a:lnTo>
                    <a:pt x="24" y="54"/>
                  </a:lnTo>
                  <a:lnTo>
                    <a:pt x="66" y="96"/>
                  </a:lnTo>
                  <a:lnTo>
                    <a:pt x="120" y="137"/>
                  </a:lnTo>
                  <a:lnTo>
                    <a:pt x="198" y="173"/>
                  </a:lnTo>
                  <a:lnTo>
                    <a:pt x="293" y="203"/>
                  </a:lnTo>
                  <a:lnTo>
                    <a:pt x="353" y="215"/>
                  </a:lnTo>
                  <a:lnTo>
                    <a:pt x="413" y="227"/>
                  </a:lnTo>
                  <a:lnTo>
                    <a:pt x="479" y="233"/>
                  </a:lnTo>
                  <a:lnTo>
                    <a:pt x="556" y="239"/>
                  </a:lnTo>
                  <a:lnTo>
                    <a:pt x="634" y="245"/>
                  </a:lnTo>
                  <a:lnTo>
                    <a:pt x="724" y="245"/>
                  </a:lnTo>
                  <a:lnTo>
                    <a:pt x="855" y="245"/>
                  </a:lnTo>
                  <a:lnTo>
                    <a:pt x="969" y="239"/>
                  </a:lnTo>
                  <a:lnTo>
                    <a:pt x="969" y="60"/>
                  </a:lnTo>
                  <a:lnTo>
                    <a:pt x="700" y="60"/>
                  </a:lnTo>
                  <a:lnTo>
                    <a:pt x="503" y="54"/>
                  </a:lnTo>
                  <a:lnTo>
                    <a:pt x="317" y="42"/>
                  </a:lnTo>
                  <a:lnTo>
                    <a:pt x="150" y="24"/>
                  </a:lnTo>
                  <a:lnTo>
                    <a:pt x="72" y="12"/>
                  </a:lnTo>
                  <a:lnTo>
                    <a:pt x="0" y="0"/>
                  </a:lnTo>
                  <a:lnTo>
                    <a:pt x="0" y="0"/>
                  </a:lnTo>
                  <a:close/>
                </a:path>
              </a:pathLst>
            </a:custGeom>
            <a:gradFill rotWithShape="0">
              <a:gsLst>
                <a:gs pos="0">
                  <a:schemeClr val="bg2"/>
                </a:gs>
                <a:gs pos="100000">
                  <a:srgbClr val="82582E"/>
                </a:gs>
              </a:gsLst>
              <a:lin ang="18900000" scaled="1"/>
              <a:tileRect/>
            </a:gradFill>
            <a:ln w="9525">
              <a:noFill/>
            </a:ln>
          </p:spPr>
          <p:txBody>
            <a:bodyPr/>
            <a:p>
              <a:endParaRPr lang="zh-CN" altLang="en-US"/>
            </a:p>
          </p:txBody>
        </p:sp>
        <p:sp>
          <p:nvSpPr>
            <p:cNvPr id="1039" name="任意多边形 51214"/>
            <p:cNvSpPr/>
            <p:nvPr userDrawn="1"/>
          </p:nvSpPr>
          <p:spPr>
            <a:xfrm>
              <a:off x="4804" y="3591"/>
              <a:ext cx="954" cy="90"/>
            </a:xfrm>
            <a:custGeom>
              <a:avLst/>
              <a:gdLst/>
              <a:ahLst/>
              <a:cxnLst/>
              <a:pathLst>
                <a:path w="951" h="90">
                  <a:moveTo>
                    <a:pt x="700" y="0"/>
                  </a:moveTo>
                  <a:lnTo>
                    <a:pt x="598" y="0"/>
                  </a:lnTo>
                  <a:lnTo>
                    <a:pt x="515" y="0"/>
                  </a:lnTo>
                  <a:lnTo>
                    <a:pt x="431" y="0"/>
                  </a:lnTo>
                  <a:lnTo>
                    <a:pt x="365" y="0"/>
                  </a:lnTo>
                  <a:lnTo>
                    <a:pt x="299" y="0"/>
                  </a:lnTo>
                  <a:lnTo>
                    <a:pt x="245" y="0"/>
                  </a:lnTo>
                  <a:lnTo>
                    <a:pt x="198" y="0"/>
                  </a:lnTo>
                  <a:lnTo>
                    <a:pt x="162" y="0"/>
                  </a:lnTo>
                  <a:lnTo>
                    <a:pt x="126" y="6"/>
                  </a:lnTo>
                  <a:lnTo>
                    <a:pt x="96" y="6"/>
                  </a:lnTo>
                  <a:lnTo>
                    <a:pt x="54" y="12"/>
                  </a:lnTo>
                  <a:lnTo>
                    <a:pt x="30" y="12"/>
                  </a:lnTo>
                  <a:lnTo>
                    <a:pt x="12" y="18"/>
                  </a:lnTo>
                  <a:lnTo>
                    <a:pt x="6" y="18"/>
                  </a:lnTo>
                  <a:lnTo>
                    <a:pt x="0" y="24"/>
                  </a:lnTo>
                  <a:lnTo>
                    <a:pt x="6" y="30"/>
                  </a:lnTo>
                  <a:lnTo>
                    <a:pt x="24" y="36"/>
                  </a:lnTo>
                  <a:lnTo>
                    <a:pt x="54" y="42"/>
                  </a:lnTo>
                  <a:lnTo>
                    <a:pt x="102" y="54"/>
                  </a:lnTo>
                  <a:lnTo>
                    <a:pt x="168" y="60"/>
                  </a:lnTo>
                  <a:lnTo>
                    <a:pt x="251" y="66"/>
                  </a:lnTo>
                  <a:lnTo>
                    <a:pt x="341" y="78"/>
                  </a:lnTo>
                  <a:lnTo>
                    <a:pt x="449" y="84"/>
                  </a:lnTo>
                  <a:lnTo>
                    <a:pt x="568" y="84"/>
                  </a:lnTo>
                  <a:lnTo>
                    <a:pt x="694" y="90"/>
                  </a:lnTo>
                  <a:lnTo>
                    <a:pt x="825" y="90"/>
                  </a:lnTo>
                  <a:lnTo>
                    <a:pt x="951" y="90"/>
                  </a:lnTo>
                  <a:lnTo>
                    <a:pt x="951" y="6"/>
                  </a:lnTo>
                  <a:lnTo>
                    <a:pt x="831" y="6"/>
                  </a:lnTo>
                  <a:lnTo>
                    <a:pt x="772" y="6"/>
                  </a:lnTo>
                  <a:lnTo>
                    <a:pt x="700" y="0"/>
                  </a:lnTo>
                  <a:lnTo>
                    <a:pt x="700" y="0"/>
                  </a:lnTo>
                  <a:close/>
                </a:path>
              </a:pathLst>
            </a:custGeom>
            <a:gradFill rotWithShape="0">
              <a:gsLst>
                <a:gs pos="0">
                  <a:srgbClr val="82582E"/>
                </a:gs>
                <a:gs pos="100000">
                  <a:schemeClr val="bg2"/>
                </a:gs>
              </a:gsLst>
              <a:lin ang="0" scaled="1"/>
              <a:tileRect/>
            </a:gradFill>
            <a:ln w="9525">
              <a:noFill/>
            </a:ln>
          </p:spPr>
          <p:txBody>
            <a:bodyPr/>
            <a:p>
              <a:endParaRPr lang="zh-CN" altLang="en-US"/>
            </a:p>
          </p:txBody>
        </p:sp>
        <p:sp>
          <p:nvSpPr>
            <p:cNvPr id="1040" name="任意多边形 51215"/>
            <p:cNvSpPr/>
            <p:nvPr userDrawn="1"/>
          </p:nvSpPr>
          <p:spPr>
            <a:xfrm>
              <a:off x="3059" y="1541"/>
              <a:ext cx="102" cy="155"/>
            </a:xfrm>
            <a:custGeom>
              <a:avLst/>
              <a:gdLst/>
              <a:ahLst/>
              <a:cxnLst/>
              <a:pathLst>
                <a:path w="102" h="155">
                  <a:moveTo>
                    <a:pt x="102" y="0"/>
                  </a:moveTo>
                  <a:lnTo>
                    <a:pt x="0" y="12"/>
                  </a:lnTo>
                  <a:lnTo>
                    <a:pt x="30" y="72"/>
                  </a:lnTo>
                  <a:lnTo>
                    <a:pt x="30" y="155"/>
                  </a:lnTo>
                  <a:lnTo>
                    <a:pt x="72" y="155"/>
                  </a:lnTo>
                  <a:lnTo>
                    <a:pt x="72" y="66"/>
                  </a:lnTo>
                  <a:lnTo>
                    <a:pt x="102" y="0"/>
                  </a:lnTo>
                  <a:lnTo>
                    <a:pt x="102" y="0"/>
                  </a:lnTo>
                  <a:close/>
                </a:path>
              </a:pathLst>
            </a:custGeom>
            <a:gradFill rotWithShape="0">
              <a:gsLst>
                <a:gs pos="0">
                  <a:schemeClr val="bg2"/>
                </a:gs>
                <a:gs pos="100000">
                  <a:srgbClr val="82582E"/>
                </a:gs>
              </a:gsLst>
              <a:lin ang="5400000" scaled="1"/>
              <a:tileRect/>
            </a:gradFill>
            <a:ln w="9525">
              <a:noFill/>
            </a:ln>
          </p:spPr>
          <p:txBody>
            <a:bodyPr/>
            <a:p>
              <a:endParaRPr lang="zh-CN" altLang="en-US"/>
            </a:p>
          </p:txBody>
        </p:sp>
        <p:sp>
          <p:nvSpPr>
            <p:cNvPr id="1041" name="任意多边形 51216"/>
            <p:cNvSpPr>
              <a:spLocks noEditPoints="1"/>
            </p:cNvSpPr>
            <p:nvPr userDrawn="1"/>
          </p:nvSpPr>
          <p:spPr>
            <a:xfrm>
              <a:off x="3059" y="1690"/>
              <a:ext cx="90" cy="96"/>
            </a:xfrm>
            <a:custGeom>
              <a:avLst/>
              <a:gdLst/>
              <a:ahLst/>
              <a:cxnLst/>
              <a:pathLst>
                <a:path w="90" h="96">
                  <a:moveTo>
                    <a:pt x="48" y="96"/>
                  </a:moveTo>
                  <a:lnTo>
                    <a:pt x="72" y="72"/>
                  </a:lnTo>
                  <a:lnTo>
                    <a:pt x="84" y="48"/>
                  </a:lnTo>
                  <a:lnTo>
                    <a:pt x="90" y="36"/>
                  </a:lnTo>
                  <a:lnTo>
                    <a:pt x="84" y="24"/>
                  </a:lnTo>
                  <a:lnTo>
                    <a:pt x="66" y="6"/>
                  </a:lnTo>
                  <a:lnTo>
                    <a:pt x="42" y="0"/>
                  </a:lnTo>
                  <a:lnTo>
                    <a:pt x="24" y="0"/>
                  </a:lnTo>
                  <a:lnTo>
                    <a:pt x="12" y="12"/>
                  </a:lnTo>
                  <a:lnTo>
                    <a:pt x="6" y="24"/>
                  </a:lnTo>
                  <a:lnTo>
                    <a:pt x="0" y="36"/>
                  </a:lnTo>
                  <a:lnTo>
                    <a:pt x="12" y="66"/>
                  </a:lnTo>
                  <a:lnTo>
                    <a:pt x="30" y="84"/>
                  </a:lnTo>
                  <a:lnTo>
                    <a:pt x="48" y="96"/>
                  </a:lnTo>
                  <a:lnTo>
                    <a:pt x="48" y="96"/>
                  </a:lnTo>
                  <a:close/>
                  <a:moveTo>
                    <a:pt x="48" y="12"/>
                  </a:moveTo>
                  <a:lnTo>
                    <a:pt x="66" y="18"/>
                  </a:lnTo>
                  <a:lnTo>
                    <a:pt x="72" y="24"/>
                  </a:lnTo>
                  <a:lnTo>
                    <a:pt x="72" y="36"/>
                  </a:lnTo>
                  <a:lnTo>
                    <a:pt x="72" y="48"/>
                  </a:lnTo>
                  <a:lnTo>
                    <a:pt x="54" y="66"/>
                  </a:lnTo>
                  <a:lnTo>
                    <a:pt x="48" y="78"/>
                  </a:lnTo>
                  <a:lnTo>
                    <a:pt x="30" y="66"/>
                  </a:lnTo>
                  <a:lnTo>
                    <a:pt x="24" y="48"/>
                  </a:lnTo>
                  <a:lnTo>
                    <a:pt x="18" y="30"/>
                  </a:lnTo>
                  <a:lnTo>
                    <a:pt x="30" y="12"/>
                  </a:lnTo>
                  <a:lnTo>
                    <a:pt x="48" y="12"/>
                  </a:lnTo>
                  <a:lnTo>
                    <a:pt x="48" y="12"/>
                  </a:lnTo>
                  <a:close/>
                </a:path>
              </a:pathLst>
            </a:custGeom>
            <a:gradFill rotWithShape="0">
              <a:gsLst>
                <a:gs pos="0">
                  <a:schemeClr val="bg2"/>
                </a:gs>
                <a:gs pos="100000">
                  <a:srgbClr val="82582E"/>
                </a:gs>
              </a:gsLst>
              <a:lin ang="5400000" scaled="1"/>
              <a:tileRect/>
            </a:gradFill>
            <a:ln w="9525">
              <a:noFill/>
            </a:ln>
          </p:spPr>
          <p:txBody>
            <a:bodyPr/>
            <a:p>
              <a:endParaRPr lang="zh-CN" altLang="en-US"/>
            </a:p>
          </p:txBody>
        </p:sp>
        <p:sp>
          <p:nvSpPr>
            <p:cNvPr id="1042" name="任意多边形 51217"/>
            <p:cNvSpPr>
              <a:spLocks noEditPoints="1"/>
            </p:cNvSpPr>
            <p:nvPr userDrawn="1"/>
          </p:nvSpPr>
          <p:spPr>
            <a:xfrm>
              <a:off x="3059" y="1768"/>
              <a:ext cx="90" cy="108"/>
            </a:xfrm>
            <a:custGeom>
              <a:avLst/>
              <a:gdLst/>
              <a:ahLst/>
              <a:cxnLst/>
              <a:pathLst>
                <a:path w="90" h="108">
                  <a:moveTo>
                    <a:pt x="0" y="90"/>
                  </a:moveTo>
                  <a:lnTo>
                    <a:pt x="12" y="102"/>
                  </a:lnTo>
                  <a:lnTo>
                    <a:pt x="24" y="108"/>
                  </a:lnTo>
                  <a:lnTo>
                    <a:pt x="54" y="108"/>
                  </a:lnTo>
                  <a:lnTo>
                    <a:pt x="78" y="96"/>
                  </a:lnTo>
                  <a:lnTo>
                    <a:pt x="90" y="72"/>
                  </a:lnTo>
                  <a:lnTo>
                    <a:pt x="84" y="42"/>
                  </a:lnTo>
                  <a:lnTo>
                    <a:pt x="66" y="24"/>
                  </a:lnTo>
                  <a:lnTo>
                    <a:pt x="54" y="12"/>
                  </a:lnTo>
                  <a:lnTo>
                    <a:pt x="48" y="6"/>
                  </a:lnTo>
                  <a:lnTo>
                    <a:pt x="48" y="6"/>
                  </a:lnTo>
                  <a:lnTo>
                    <a:pt x="48" y="0"/>
                  </a:lnTo>
                  <a:lnTo>
                    <a:pt x="24" y="24"/>
                  </a:lnTo>
                  <a:lnTo>
                    <a:pt x="6" y="48"/>
                  </a:lnTo>
                  <a:lnTo>
                    <a:pt x="0" y="66"/>
                  </a:lnTo>
                  <a:lnTo>
                    <a:pt x="0" y="90"/>
                  </a:lnTo>
                  <a:lnTo>
                    <a:pt x="0" y="90"/>
                  </a:lnTo>
                  <a:close/>
                  <a:moveTo>
                    <a:pt x="12" y="66"/>
                  </a:moveTo>
                  <a:lnTo>
                    <a:pt x="18" y="48"/>
                  </a:lnTo>
                  <a:lnTo>
                    <a:pt x="30" y="36"/>
                  </a:lnTo>
                  <a:lnTo>
                    <a:pt x="42" y="24"/>
                  </a:lnTo>
                  <a:lnTo>
                    <a:pt x="48" y="18"/>
                  </a:lnTo>
                  <a:lnTo>
                    <a:pt x="66" y="30"/>
                  </a:lnTo>
                  <a:lnTo>
                    <a:pt x="72" y="48"/>
                  </a:lnTo>
                  <a:lnTo>
                    <a:pt x="78" y="72"/>
                  </a:lnTo>
                  <a:lnTo>
                    <a:pt x="78" y="84"/>
                  </a:lnTo>
                  <a:lnTo>
                    <a:pt x="66" y="96"/>
                  </a:lnTo>
                  <a:lnTo>
                    <a:pt x="42" y="102"/>
                  </a:lnTo>
                  <a:lnTo>
                    <a:pt x="30" y="96"/>
                  </a:lnTo>
                  <a:lnTo>
                    <a:pt x="18" y="90"/>
                  </a:lnTo>
                  <a:lnTo>
                    <a:pt x="12" y="78"/>
                  </a:lnTo>
                  <a:lnTo>
                    <a:pt x="12" y="66"/>
                  </a:lnTo>
                  <a:lnTo>
                    <a:pt x="12" y="66"/>
                  </a:lnTo>
                  <a:close/>
                </a:path>
              </a:pathLst>
            </a:custGeom>
            <a:gradFill rotWithShape="0">
              <a:gsLst>
                <a:gs pos="0">
                  <a:schemeClr val="bg2"/>
                </a:gs>
                <a:gs pos="100000">
                  <a:srgbClr val="82582E"/>
                </a:gs>
              </a:gsLst>
              <a:lin ang="5400000" scaled="1"/>
              <a:tileRect/>
            </a:gradFill>
            <a:ln w="9525">
              <a:noFill/>
            </a:ln>
          </p:spPr>
          <p:txBody>
            <a:bodyPr/>
            <a:p>
              <a:endParaRPr lang="zh-CN" altLang="en-US"/>
            </a:p>
          </p:txBody>
        </p:sp>
        <p:sp>
          <p:nvSpPr>
            <p:cNvPr id="1043" name="任意多边形 51218"/>
            <p:cNvSpPr/>
            <p:nvPr userDrawn="1"/>
          </p:nvSpPr>
          <p:spPr>
            <a:xfrm>
              <a:off x="5470" y="1205"/>
              <a:ext cx="102" cy="156"/>
            </a:xfrm>
            <a:custGeom>
              <a:avLst/>
              <a:gdLst/>
              <a:ahLst/>
              <a:cxnLst/>
              <a:pathLst>
                <a:path w="102" h="156">
                  <a:moveTo>
                    <a:pt x="102" y="0"/>
                  </a:moveTo>
                  <a:lnTo>
                    <a:pt x="0" y="6"/>
                  </a:lnTo>
                  <a:lnTo>
                    <a:pt x="30" y="72"/>
                  </a:lnTo>
                  <a:lnTo>
                    <a:pt x="30" y="156"/>
                  </a:lnTo>
                  <a:lnTo>
                    <a:pt x="72" y="156"/>
                  </a:lnTo>
                  <a:lnTo>
                    <a:pt x="72" y="66"/>
                  </a:lnTo>
                  <a:lnTo>
                    <a:pt x="102" y="0"/>
                  </a:lnTo>
                  <a:lnTo>
                    <a:pt x="102" y="0"/>
                  </a:lnTo>
                  <a:close/>
                </a:path>
              </a:pathLst>
            </a:custGeom>
            <a:gradFill rotWithShape="0">
              <a:gsLst>
                <a:gs pos="0">
                  <a:schemeClr val="bg2"/>
                </a:gs>
                <a:gs pos="100000">
                  <a:srgbClr val="82582E"/>
                </a:gs>
              </a:gsLst>
              <a:lin ang="5400000" scaled="1"/>
              <a:tileRect/>
            </a:gradFill>
            <a:ln w="9525">
              <a:noFill/>
            </a:ln>
          </p:spPr>
          <p:txBody>
            <a:bodyPr/>
            <a:p>
              <a:endParaRPr lang="zh-CN" altLang="en-US"/>
            </a:p>
          </p:txBody>
        </p:sp>
        <p:sp>
          <p:nvSpPr>
            <p:cNvPr id="1044" name="任意多边形 51219"/>
            <p:cNvSpPr>
              <a:spLocks noEditPoints="1"/>
            </p:cNvSpPr>
            <p:nvPr userDrawn="1"/>
          </p:nvSpPr>
          <p:spPr>
            <a:xfrm>
              <a:off x="5476" y="1349"/>
              <a:ext cx="84" cy="96"/>
            </a:xfrm>
            <a:custGeom>
              <a:avLst/>
              <a:gdLst/>
              <a:ahLst/>
              <a:cxnLst/>
              <a:pathLst>
                <a:path w="84" h="96">
                  <a:moveTo>
                    <a:pt x="42" y="96"/>
                  </a:moveTo>
                  <a:lnTo>
                    <a:pt x="66" y="78"/>
                  </a:lnTo>
                  <a:lnTo>
                    <a:pt x="84" y="54"/>
                  </a:lnTo>
                  <a:lnTo>
                    <a:pt x="84" y="30"/>
                  </a:lnTo>
                  <a:lnTo>
                    <a:pt x="66" y="6"/>
                  </a:lnTo>
                  <a:lnTo>
                    <a:pt x="42" y="0"/>
                  </a:lnTo>
                  <a:lnTo>
                    <a:pt x="24" y="6"/>
                  </a:lnTo>
                  <a:lnTo>
                    <a:pt x="12" y="18"/>
                  </a:lnTo>
                  <a:lnTo>
                    <a:pt x="6" y="30"/>
                  </a:lnTo>
                  <a:lnTo>
                    <a:pt x="0" y="42"/>
                  </a:lnTo>
                  <a:lnTo>
                    <a:pt x="12" y="66"/>
                  </a:lnTo>
                  <a:lnTo>
                    <a:pt x="30" y="84"/>
                  </a:lnTo>
                  <a:lnTo>
                    <a:pt x="42" y="96"/>
                  </a:lnTo>
                  <a:lnTo>
                    <a:pt x="42" y="96"/>
                  </a:lnTo>
                  <a:close/>
                  <a:moveTo>
                    <a:pt x="48" y="12"/>
                  </a:moveTo>
                  <a:lnTo>
                    <a:pt x="66" y="18"/>
                  </a:lnTo>
                  <a:lnTo>
                    <a:pt x="72" y="30"/>
                  </a:lnTo>
                  <a:lnTo>
                    <a:pt x="72" y="42"/>
                  </a:lnTo>
                  <a:lnTo>
                    <a:pt x="66" y="54"/>
                  </a:lnTo>
                  <a:lnTo>
                    <a:pt x="54" y="72"/>
                  </a:lnTo>
                  <a:lnTo>
                    <a:pt x="42" y="84"/>
                  </a:lnTo>
                  <a:lnTo>
                    <a:pt x="42" y="84"/>
                  </a:lnTo>
                  <a:lnTo>
                    <a:pt x="30" y="72"/>
                  </a:lnTo>
                  <a:lnTo>
                    <a:pt x="18" y="54"/>
                  </a:lnTo>
                  <a:lnTo>
                    <a:pt x="18" y="30"/>
                  </a:lnTo>
                  <a:lnTo>
                    <a:pt x="30" y="18"/>
                  </a:lnTo>
                  <a:lnTo>
                    <a:pt x="48" y="12"/>
                  </a:lnTo>
                  <a:lnTo>
                    <a:pt x="48" y="12"/>
                  </a:lnTo>
                  <a:close/>
                </a:path>
              </a:pathLst>
            </a:custGeom>
            <a:gradFill rotWithShape="0">
              <a:gsLst>
                <a:gs pos="0">
                  <a:schemeClr val="bg2"/>
                </a:gs>
                <a:gs pos="100000">
                  <a:srgbClr val="82582E"/>
                </a:gs>
              </a:gsLst>
              <a:lin ang="5400000" scaled="1"/>
              <a:tileRect/>
            </a:gradFill>
            <a:ln w="9525">
              <a:noFill/>
            </a:ln>
          </p:spPr>
          <p:txBody>
            <a:bodyPr/>
            <a:p>
              <a:endParaRPr lang="zh-CN" altLang="en-US"/>
            </a:p>
          </p:txBody>
        </p:sp>
        <p:sp>
          <p:nvSpPr>
            <p:cNvPr id="1045" name="任意多边形 51220"/>
            <p:cNvSpPr>
              <a:spLocks noEditPoints="1"/>
            </p:cNvSpPr>
            <p:nvPr userDrawn="1"/>
          </p:nvSpPr>
          <p:spPr>
            <a:xfrm>
              <a:off x="5470" y="1433"/>
              <a:ext cx="90" cy="108"/>
            </a:xfrm>
            <a:custGeom>
              <a:avLst/>
              <a:gdLst/>
              <a:ahLst/>
              <a:cxnLst/>
              <a:pathLst>
                <a:path w="90" h="108">
                  <a:moveTo>
                    <a:pt x="6" y="90"/>
                  </a:moveTo>
                  <a:lnTo>
                    <a:pt x="18" y="102"/>
                  </a:lnTo>
                  <a:lnTo>
                    <a:pt x="30" y="108"/>
                  </a:lnTo>
                  <a:lnTo>
                    <a:pt x="60" y="108"/>
                  </a:lnTo>
                  <a:lnTo>
                    <a:pt x="84" y="96"/>
                  </a:lnTo>
                  <a:lnTo>
                    <a:pt x="90" y="84"/>
                  </a:lnTo>
                  <a:lnTo>
                    <a:pt x="90" y="66"/>
                  </a:lnTo>
                  <a:lnTo>
                    <a:pt x="84" y="36"/>
                  </a:lnTo>
                  <a:lnTo>
                    <a:pt x="72" y="18"/>
                  </a:lnTo>
                  <a:lnTo>
                    <a:pt x="60" y="6"/>
                  </a:lnTo>
                  <a:lnTo>
                    <a:pt x="54" y="0"/>
                  </a:lnTo>
                  <a:lnTo>
                    <a:pt x="54" y="0"/>
                  </a:lnTo>
                  <a:lnTo>
                    <a:pt x="48" y="0"/>
                  </a:lnTo>
                  <a:lnTo>
                    <a:pt x="24" y="24"/>
                  </a:lnTo>
                  <a:lnTo>
                    <a:pt x="12" y="48"/>
                  </a:lnTo>
                  <a:lnTo>
                    <a:pt x="0" y="66"/>
                  </a:lnTo>
                  <a:lnTo>
                    <a:pt x="6" y="90"/>
                  </a:lnTo>
                  <a:lnTo>
                    <a:pt x="6" y="90"/>
                  </a:lnTo>
                  <a:close/>
                  <a:moveTo>
                    <a:pt x="18" y="66"/>
                  </a:moveTo>
                  <a:lnTo>
                    <a:pt x="24" y="48"/>
                  </a:lnTo>
                  <a:lnTo>
                    <a:pt x="36" y="30"/>
                  </a:lnTo>
                  <a:lnTo>
                    <a:pt x="42" y="18"/>
                  </a:lnTo>
                  <a:lnTo>
                    <a:pt x="48" y="12"/>
                  </a:lnTo>
                  <a:lnTo>
                    <a:pt x="78" y="42"/>
                  </a:lnTo>
                  <a:lnTo>
                    <a:pt x="84" y="66"/>
                  </a:lnTo>
                  <a:lnTo>
                    <a:pt x="66" y="90"/>
                  </a:lnTo>
                  <a:lnTo>
                    <a:pt x="54" y="96"/>
                  </a:lnTo>
                  <a:lnTo>
                    <a:pt x="42" y="96"/>
                  </a:lnTo>
                  <a:lnTo>
                    <a:pt x="30" y="96"/>
                  </a:lnTo>
                  <a:lnTo>
                    <a:pt x="24" y="84"/>
                  </a:lnTo>
                  <a:lnTo>
                    <a:pt x="18" y="78"/>
                  </a:lnTo>
                  <a:lnTo>
                    <a:pt x="18" y="66"/>
                  </a:lnTo>
                  <a:lnTo>
                    <a:pt x="18" y="66"/>
                  </a:lnTo>
                  <a:close/>
                </a:path>
              </a:pathLst>
            </a:custGeom>
            <a:gradFill rotWithShape="0">
              <a:gsLst>
                <a:gs pos="0">
                  <a:schemeClr val="bg2"/>
                </a:gs>
                <a:gs pos="100000">
                  <a:srgbClr val="82582E"/>
                </a:gs>
              </a:gsLst>
              <a:lin ang="5400000" scaled="1"/>
              <a:tileRect/>
            </a:gradFill>
            <a:ln w="9525">
              <a:noFill/>
            </a:ln>
          </p:spPr>
          <p:txBody>
            <a:bodyPr/>
            <a:p>
              <a:endParaRPr lang="zh-CN" altLang="en-US"/>
            </a:p>
          </p:txBody>
        </p:sp>
        <p:sp>
          <p:nvSpPr>
            <p:cNvPr id="1046" name="任意多边形 51221"/>
            <p:cNvSpPr>
              <a:spLocks noEditPoints="1"/>
            </p:cNvSpPr>
            <p:nvPr userDrawn="1"/>
          </p:nvSpPr>
          <p:spPr>
            <a:xfrm>
              <a:off x="5428" y="3525"/>
              <a:ext cx="66" cy="96"/>
            </a:xfrm>
            <a:custGeom>
              <a:avLst/>
              <a:gdLst/>
              <a:ahLst/>
              <a:cxnLst/>
              <a:pathLst>
                <a:path w="66" h="96">
                  <a:moveTo>
                    <a:pt x="30" y="96"/>
                  </a:moveTo>
                  <a:lnTo>
                    <a:pt x="54" y="72"/>
                  </a:lnTo>
                  <a:lnTo>
                    <a:pt x="66" y="48"/>
                  </a:lnTo>
                  <a:lnTo>
                    <a:pt x="66" y="24"/>
                  </a:lnTo>
                  <a:lnTo>
                    <a:pt x="54" y="6"/>
                  </a:lnTo>
                  <a:lnTo>
                    <a:pt x="30" y="0"/>
                  </a:lnTo>
                  <a:lnTo>
                    <a:pt x="18" y="0"/>
                  </a:lnTo>
                  <a:lnTo>
                    <a:pt x="6" y="12"/>
                  </a:lnTo>
                  <a:lnTo>
                    <a:pt x="0" y="36"/>
                  </a:lnTo>
                  <a:lnTo>
                    <a:pt x="6" y="60"/>
                  </a:lnTo>
                  <a:lnTo>
                    <a:pt x="18" y="84"/>
                  </a:lnTo>
                  <a:lnTo>
                    <a:pt x="30" y="96"/>
                  </a:lnTo>
                  <a:lnTo>
                    <a:pt x="30" y="96"/>
                  </a:lnTo>
                  <a:close/>
                  <a:moveTo>
                    <a:pt x="30" y="12"/>
                  </a:moveTo>
                  <a:lnTo>
                    <a:pt x="48" y="18"/>
                  </a:lnTo>
                  <a:lnTo>
                    <a:pt x="54" y="24"/>
                  </a:lnTo>
                  <a:lnTo>
                    <a:pt x="54" y="36"/>
                  </a:lnTo>
                  <a:lnTo>
                    <a:pt x="48" y="48"/>
                  </a:lnTo>
                  <a:lnTo>
                    <a:pt x="36" y="66"/>
                  </a:lnTo>
                  <a:lnTo>
                    <a:pt x="30" y="78"/>
                  </a:lnTo>
                  <a:lnTo>
                    <a:pt x="18" y="66"/>
                  </a:lnTo>
                  <a:lnTo>
                    <a:pt x="12" y="48"/>
                  </a:lnTo>
                  <a:lnTo>
                    <a:pt x="6" y="30"/>
                  </a:lnTo>
                  <a:lnTo>
                    <a:pt x="18" y="12"/>
                  </a:lnTo>
                  <a:lnTo>
                    <a:pt x="30" y="12"/>
                  </a:lnTo>
                  <a:lnTo>
                    <a:pt x="30" y="12"/>
                  </a:lnTo>
                  <a:close/>
                </a:path>
              </a:pathLst>
            </a:custGeom>
            <a:gradFill rotWithShape="0">
              <a:gsLst>
                <a:gs pos="0">
                  <a:schemeClr val="bg2"/>
                </a:gs>
                <a:gs pos="100000">
                  <a:srgbClr val="82582E"/>
                </a:gs>
              </a:gsLst>
              <a:lin ang="5400000" scaled="1"/>
              <a:tileRect/>
            </a:gradFill>
            <a:ln w="9525">
              <a:noFill/>
            </a:ln>
          </p:spPr>
          <p:txBody>
            <a:bodyPr/>
            <a:p>
              <a:endParaRPr lang="zh-CN" altLang="en-US"/>
            </a:p>
          </p:txBody>
        </p:sp>
        <p:sp>
          <p:nvSpPr>
            <p:cNvPr id="1047" name="任意多边形 51222"/>
            <p:cNvSpPr/>
            <p:nvPr userDrawn="1"/>
          </p:nvSpPr>
          <p:spPr>
            <a:xfrm>
              <a:off x="3017" y="1127"/>
              <a:ext cx="2603" cy="444"/>
            </a:xfrm>
            <a:custGeom>
              <a:avLst/>
              <a:gdLst/>
              <a:ahLst/>
              <a:cxnLst/>
              <a:pathLst>
                <a:path w="2594" h="444">
                  <a:moveTo>
                    <a:pt x="2577" y="0"/>
                  </a:moveTo>
                  <a:lnTo>
                    <a:pt x="2594" y="72"/>
                  </a:lnTo>
                  <a:lnTo>
                    <a:pt x="6" y="444"/>
                  </a:lnTo>
                  <a:lnTo>
                    <a:pt x="0" y="396"/>
                  </a:lnTo>
                  <a:lnTo>
                    <a:pt x="1225" y="96"/>
                  </a:lnTo>
                  <a:lnTo>
                    <a:pt x="1351" y="78"/>
                  </a:lnTo>
                  <a:lnTo>
                    <a:pt x="2577" y="0"/>
                  </a:lnTo>
                  <a:lnTo>
                    <a:pt x="2577" y="0"/>
                  </a:lnTo>
                  <a:close/>
                </a:path>
              </a:pathLst>
            </a:custGeom>
            <a:gradFill rotWithShape="0">
              <a:gsLst>
                <a:gs pos="0">
                  <a:srgbClr val="82582E"/>
                </a:gs>
                <a:gs pos="100000">
                  <a:schemeClr val="bg2"/>
                </a:gs>
              </a:gsLst>
              <a:lin ang="0" scaled="1"/>
              <a:tileRect/>
            </a:gradFill>
            <a:ln w="9525">
              <a:noFill/>
            </a:ln>
          </p:spPr>
          <p:txBody>
            <a:bodyPr/>
            <a:p>
              <a:endParaRPr lang="zh-CN" altLang="en-US"/>
            </a:p>
          </p:txBody>
        </p:sp>
        <p:sp>
          <p:nvSpPr>
            <p:cNvPr id="1048" name="任意多边形 51223"/>
            <p:cNvSpPr>
              <a:spLocks noEditPoints="1"/>
            </p:cNvSpPr>
            <p:nvPr userDrawn="1"/>
          </p:nvSpPr>
          <p:spPr>
            <a:xfrm>
              <a:off x="2934" y="3773"/>
              <a:ext cx="84" cy="95"/>
            </a:xfrm>
            <a:custGeom>
              <a:avLst/>
              <a:gdLst/>
              <a:ahLst/>
              <a:cxnLst/>
              <a:pathLst>
                <a:path w="84" h="95">
                  <a:moveTo>
                    <a:pt x="36" y="95"/>
                  </a:moveTo>
                  <a:lnTo>
                    <a:pt x="60" y="77"/>
                  </a:lnTo>
                  <a:lnTo>
                    <a:pt x="78" y="53"/>
                  </a:lnTo>
                  <a:lnTo>
                    <a:pt x="84" y="42"/>
                  </a:lnTo>
                  <a:lnTo>
                    <a:pt x="84" y="30"/>
                  </a:lnTo>
                  <a:lnTo>
                    <a:pt x="72" y="6"/>
                  </a:lnTo>
                  <a:lnTo>
                    <a:pt x="42" y="0"/>
                  </a:lnTo>
                  <a:lnTo>
                    <a:pt x="30" y="0"/>
                  </a:lnTo>
                  <a:lnTo>
                    <a:pt x="12" y="12"/>
                  </a:lnTo>
                  <a:lnTo>
                    <a:pt x="0" y="24"/>
                  </a:lnTo>
                  <a:lnTo>
                    <a:pt x="0" y="36"/>
                  </a:lnTo>
                  <a:lnTo>
                    <a:pt x="6" y="59"/>
                  </a:lnTo>
                  <a:lnTo>
                    <a:pt x="24" y="83"/>
                  </a:lnTo>
                  <a:lnTo>
                    <a:pt x="36" y="95"/>
                  </a:lnTo>
                  <a:lnTo>
                    <a:pt x="36" y="95"/>
                  </a:lnTo>
                  <a:close/>
                  <a:moveTo>
                    <a:pt x="48" y="12"/>
                  </a:moveTo>
                  <a:lnTo>
                    <a:pt x="66" y="18"/>
                  </a:lnTo>
                  <a:lnTo>
                    <a:pt x="72" y="30"/>
                  </a:lnTo>
                  <a:lnTo>
                    <a:pt x="72" y="42"/>
                  </a:lnTo>
                  <a:lnTo>
                    <a:pt x="66" y="53"/>
                  </a:lnTo>
                  <a:lnTo>
                    <a:pt x="48" y="71"/>
                  </a:lnTo>
                  <a:lnTo>
                    <a:pt x="42" y="77"/>
                  </a:lnTo>
                  <a:lnTo>
                    <a:pt x="36" y="77"/>
                  </a:lnTo>
                  <a:lnTo>
                    <a:pt x="24" y="65"/>
                  </a:lnTo>
                  <a:lnTo>
                    <a:pt x="18" y="48"/>
                  </a:lnTo>
                  <a:lnTo>
                    <a:pt x="18" y="30"/>
                  </a:lnTo>
                  <a:lnTo>
                    <a:pt x="30" y="12"/>
                  </a:lnTo>
                  <a:lnTo>
                    <a:pt x="48" y="12"/>
                  </a:lnTo>
                  <a:lnTo>
                    <a:pt x="48" y="12"/>
                  </a:lnTo>
                  <a:close/>
                </a:path>
              </a:pathLst>
            </a:custGeom>
            <a:gradFill rotWithShape="0">
              <a:gsLst>
                <a:gs pos="0">
                  <a:schemeClr val="bg2"/>
                </a:gs>
                <a:gs pos="100000">
                  <a:srgbClr val="82582E"/>
                </a:gs>
              </a:gsLst>
              <a:lin ang="5400000" scaled="1"/>
              <a:tileRect/>
            </a:gradFill>
            <a:ln w="9525">
              <a:noFill/>
            </a:ln>
          </p:spPr>
          <p:txBody>
            <a:bodyPr/>
            <a:p>
              <a:endParaRPr lang="zh-CN" altLang="en-US"/>
            </a:p>
          </p:txBody>
        </p:sp>
        <p:sp>
          <p:nvSpPr>
            <p:cNvPr id="1049" name="任意多边形 51224"/>
            <p:cNvSpPr>
              <a:spLocks noEditPoints="1"/>
            </p:cNvSpPr>
            <p:nvPr userDrawn="1"/>
          </p:nvSpPr>
          <p:spPr>
            <a:xfrm>
              <a:off x="3779" y="3872"/>
              <a:ext cx="90" cy="108"/>
            </a:xfrm>
            <a:custGeom>
              <a:avLst/>
              <a:gdLst/>
              <a:ahLst/>
              <a:cxnLst/>
              <a:pathLst>
                <a:path w="90" h="108">
                  <a:moveTo>
                    <a:pt x="12" y="96"/>
                  </a:moveTo>
                  <a:lnTo>
                    <a:pt x="24" y="108"/>
                  </a:lnTo>
                  <a:lnTo>
                    <a:pt x="42" y="108"/>
                  </a:lnTo>
                  <a:lnTo>
                    <a:pt x="66" y="102"/>
                  </a:lnTo>
                  <a:lnTo>
                    <a:pt x="84" y="78"/>
                  </a:lnTo>
                  <a:lnTo>
                    <a:pt x="90" y="66"/>
                  </a:lnTo>
                  <a:lnTo>
                    <a:pt x="84" y="48"/>
                  </a:lnTo>
                  <a:lnTo>
                    <a:pt x="66" y="24"/>
                  </a:lnTo>
                  <a:lnTo>
                    <a:pt x="48" y="12"/>
                  </a:lnTo>
                  <a:lnTo>
                    <a:pt x="36" y="0"/>
                  </a:lnTo>
                  <a:lnTo>
                    <a:pt x="30" y="0"/>
                  </a:lnTo>
                  <a:lnTo>
                    <a:pt x="30" y="0"/>
                  </a:lnTo>
                  <a:lnTo>
                    <a:pt x="24" y="0"/>
                  </a:lnTo>
                  <a:lnTo>
                    <a:pt x="12" y="30"/>
                  </a:lnTo>
                  <a:lnTo>
                    <a:pt x="0" y="54"/>
                  </a:lnTo>
                  <a:lnTo>
                    <a:pt x="0" y="78"/>
                  </a:lnTo>
                  <a:lnTo>
                    <a:pt x="12" y="96"/>
                  </a:lnTo>
                  <a:lnTo>
                    <a:pt x="12" y="96"/>
                  </a:lnTo>
                  <a:close/>
                  <a:moveTo>
                    <a:pt x="12" y="72"/>
                  </a:moveTo>
                  <a:lnTo>
                    <a:pt x="18" y="54"/>
                  </a:lnTo>
                  <a:lnTo>
                    <a:pt x="24" y="36"/>
                  </a:lnTo>
                  <a:lnTo>
                    <a:pt x="30" y="18"/>
                  </a:lnTo>
                  <a:lnTo>
                    <a:pt x="30" y="12"/>
                  </a:lnTo>
                  <a:lnTo>
                    <a:pt x="48" y="24"/>
                  </a:lnTo>
                  <a:lnTo>
                    <a:pt x="66" y="36"/>
                  </a:lnTo>
                  <a:lnTo>
                    <a:pt x="78" y="54"/>
                  </a:lnTo>
                  <a:lnTo>
                    <a:pt x="78" y="72"/>
                  </a:lnTo>
                  <a:lnTo>
                    <a:pt x="72" y="84"/>
                  </a:lnTo>
                  <a:lnTo>
                    <a:pt x="48" y="96"/>
                  </a:lnTo>
                  <a:lnTo>
                    <a:pt x="36" y="96"/>
                  </a:lnTo>
                  <a:lnTo>
                    <a:pt x="24" y="90"/>
                  </a:lnTo>
                  <a:lnTo>
                    <a:pt x="18" y="84"/>
                  </a:lnTo>
                  <a:lnTo>
                    <a:pt x="12" y="72"/>
                  </a:lnTo>
                  <a:lnTo>
                    <a:pt x="12" y="72"/>
                  </a:lnTo>
                  <a:close/>
                </a:path>
              </a:pathLst>
            </a:custGeom>
            <a:gradFill rotWithShape="0">
              <a:gsLst>
                <a:gs pos="0">
                  <a:schemeClr val="bg2"/>
                </a:gs>
                <a:gs pos="100000">
                  <a:srgbClr val="82582E"/>
                </a:gs>
              </a:gsLst>
              <a:lin ang="5400000" scaled="1"/>
              <a:tileRect/>
            </a:gradFill>
            <a:ln w="9525">
              <a:noFill/>
            </a:ln>
          </p:spPr>
          <p:txBody>
            <a:bodyPr/>
            <a:p>
              <a:endParaRPr lang="zh-CN" altLang="en-US"/>
            </a:p>
          </p:txBody>
        </p:sp>
        <p:sp>
          <p:nvSpPr>
            <p:cNvPr id="1050" name="任意多边形 51225"/>
            <p:cNvSpPr>
              <a:spLocks noEditPoints="1"/>
            </p:cNvSpPr>
            <p:nvPr userDrawn="1"/>
          </p:nvSpPr>
          <p:spPr>
            <a:xfrm>
              <a:off x="2400" y="3872"/>
              <a:ext cx="72" cy="90"/>
            </a:xfrm>
            <a:custGeom>
              <a:avLst/>
              <a:gdLst/>
              <a:ahLst/>
              <a:cxnLst/>
              <a:pathLst>
                <a:path w="71" h="90">
                  <a:moveTo>
                    <a:pt x="71" y="90"/>
                  </a:moveTo>
                  <a:lnTo>
                    <a:pt x="71" y="60"/>
                  </a:lnTo>
                  <a:lnTo>
                    <a:pt x="71" y="36"/>
                  </a:lnTo>
                  <a:lnTo>
                    <a:pt x="60" y="12"/>
                  </a:lnTo>
                  <a:lnTo>
                    <a:pt x="36" y="0"/>
                  </a:lnTo>
                  <a:lnTo>
                    <a:pt x="12" y="12"/>
                  </a:lnTo>
                  <a:lnTo>
                    <a:pt x="0" y="36"/>
                  </a:lnTo>
                  <a:lnTo>
                    <a:pt x="6" y="60"/>
                  </a:lnTo>
                  <a:lnTo>
                    <a:pt x="30" y="78"/>
                  </a:lnTo>
                  <a:lnTo>
                    <a:pt x="54" y="90"/>
                  </a:lnTo>
                  <a:lnTo>
                    <a:pt x="71" y="90"/>
                  </a:lnTo>
                  <a:lnTo>
                    <a:pt x="71" y="90"/>
                  </a:lnTo>
                  <a:close/>
                  <a:moveTo>
                    <a:pt x="24" y="18"/>
                  </a:moveTo>
                  <a:lnTo>
                    <a:pt x="42" y="18"/>
                  </a:lnTo>
                  <a:lnTo>
                    <a:pt x="54" y="18"/>
                  </a:lnTo>
                  <a:lnTo>
                    <a:pt x="60" y="42"/>
                  </a:lnTo>
                  <a:lnTo>
                    <a:pt x="60" y="66"/>
                  </a:lnTo>
                  <a:lnTo>
                    <a:pt x="60" y="72"/>
                  </a:lnTo>
                  <a:lnTo>
                    <a:pt x="60" y="78"/>
                  </a:lnTo>
                  <a:lnTo>
                    <a:pt x="42" y="72"/>
                  </a:lnTo>
                  <a:lnTo>
                    <a:pt x="24" y="66"/>
                  </a:lnTo>
                  <a:lnTo>
                    <a:pt x="12" y="48"/>
                  </a:lnTo>
                  <a:lnTo>
                    <a:pt x="12" y="30"/>
                  </a:lnTo>
                  <a:lnTo>
                    <a:pt x="24" y="18"/>
                  </a:lnTo>
                  <a:lnTo>
                    <a:pt x="24" y="18"/>
                  </a:lnTo>
                  <a:close/>
                </a:path>
              </a:pathLst>
            </a:custGeom>
            <a:gradFill rotWithShape="0">
              <a:gsLst>
                <a:gs pos="0">
                  <a:schemeClr val="bg2"/>
                </a:gs>
                <a:gs pos="100000">
                  <a:srgbClr val="82582E"/>
                </a:gs>
              </a:gsLst>
              <a:lin ang="5400000" scaled="1"/>
              <a:tileRect/>
            </a:gradFill>
            <a:ln w="9525">
              <a:noFill/>
            </a:ln>
          </p:spPr>
          <p:txBody>
            <a:bodyPr/>
            <a:p>
              <a:endParaRPr lang="zh-CN" altLang="en-US"/>
            </a:p>
          </p:txBody>
        </p:sp>
        <p:sp>
          <p:nvSpPr>
            <p:cNvPr id="1051" name="椭圆 51226"/>
            <p:cNvSpPr/>
            <p:nvPr userDrawn="1"/>
          </p:nvSpPr>
          <p:spPr>
            <a:xfrm>
              <a:off x="2444" y="3838"/>
              <a:ext cx="1380" cy="389"/>
            </a:xfrm>
            <a:prstGeom prst="ellipse">
              <a:avLst/>
            </a:prstGeom>
            <a:gradFill rotWithShape="0">
              <a:gsLst>
                <a:gs pos="0">
                  <a:srgbClr val="82582E"/>
                </a:gs>
                <a:gs pos="100000">
                  <a:schemeClr val="bg2"/>
                </a:gs>
              </a:gsLst>
              <a:lin ang="2700000" scaled="1"/>
              <a:tileRect/>
            </a:gradFill>
            <a:ln w="9525">
              <a:noFill/>
            </a:ln>
          </p:spPr>
          <p:txBody>
            <a:bodyPr anchor="t"/>
            <a:p>
              <a:pPr lvl="0" indent="0"/>
              <a:endParaRPr lang="zh-CN" altLang="en-US">
                <a:latin typeface="Tahoma" panose="020B0604030504040204" pitchFamily="34" charset="0"/>
                <a:ea typeface="宋体" panose="02010600030101010101" pitchFamily="2" charset="-122"/>
              </a:endParaRPr>
            </a:p>
          </p:txBody>
        </p:sp>
        <p:sp>
          <p:nvSpPr>
            <p:cNvPr id="1052" name="椭圆 51227"/>
            <p:cNvSpPr/>
            <p:nvPr userDrawn="1"/>
          </p:nvSpPr>
          <p:spPr>
            <a:xfrm>
              <a:off x="2394" y="3834"/>
              <a:ext cx="1502" cy="288"/>
            </a:xfrm>
            <a:prstGeom prst="ellipse">
              <a:avLst/>
            </a:prstGeom>
            <a:gradFill rotWithShape="0">
              <a:gsLst>
                <a:gs pos="0">
                  <a:schemeClr val="bg2"/>
                </a:gs>
                <a:gs pos="100000">
                  <a:srgbClr val="82582E"/>
                </a:gs>
              </a:gsLst>
              <a:lin ang="5400000" scaled="1"/>
              <a:tileRect/>
            </a:gradFill>
            <a:ln w="9525">
              <a:noFill/>
            </a:ln>
          </p:spPr>
          <p:txBody>
            <a:bodyPr anchor="t"/>
            <a:p>
              <a:pPr lvl="0" indent="0"/>
              <a:endParaRPr lang="zh-CN" altLang="en-US">
                <a:latin typeface="Tahoma" panose="020B0604030504040204" pitchFamily="34" charset="0"/>
                <a:ea typeface="宋体" panose="02010600030101010101" pitchFamily="2" charset="-122"/>
              </a:endParaRPr>
            </a:p>
          </p:txBody>
        </p:sp>
        <p:sp>
          <p:nvSpPr>
            <p:cNvPr id="1053" name="椭圆 51228"/>
            <p:cNvSpPr/>
            <p:nvPr userDrawn="1"/>
          </p:nvSpPr>
          <p:spPr>
            <a:xfrm>
              <a:off x="2441" y="3860"/>
              <a:ext cx="1425" cy="220"/>
            </a:xfrm>
            <a:prstGeom prst="ellipse">
              <a:avLst/>
            </a:prstGeom>
            <a:gradFill rotWithShape="0">
              <a:gsLst>
                <a:gs pos="0">
                  <a:schemeClr val="bg2"/>
                </a:gs>
                <a:gs pos="100000">
                  <a:srgbClr val="82582E"/>
                </a:gs>
              </a:gsLst>
              <a:lin ang="0" scaled="1"/>
              <a:tileRect/>
            </a:gradFill>
            <a:ln w="9525">
              <a:noFill/>
            </a:ln>
          </p:spPr>
          <p:txBody>
            <a:bodyPr anchor="t"/>
            <a:p>
              <a:pPr lvl="0" indent="0"/>
              <a:endParaRPr lang="zh-CN" altLang="en-US">
                <a:latin typeface="Tahoma" panose="020B0604030504040204" pitchFamily="34" charset="0"/>
                <a:ea typeface="宋体" panose="02010600030101010101" pitchFamily="2" charset="-122"/>
              </a:endParaRPr>
            </a:p>
          </p:txBody>
        </p:sp>
        <p:sp>
          <p:nvSpPr>
            <p:cNvPr id="1054" name="任意多边形 51229"/>
            <p:cNvSpPr>
              <a:spLocks noEditPoints="1"/>
            </p:cNvSpPr>
            <p:nvPr userDrawn="1"/>
          </p:nvSpPr>
          <p:spPr>
            <a:xfrm>
              <a:off x="3743" y="3788"/>
              <a:ext cx="90" cy="96"/>
            </a:xfrm>
            <a:custGeom>
              <a:avLst/>
              <a:gdLst/>
              <a:ahLst/>
              <a:cxnLst/>
              <a:pathLst>
                <a:path w="90" h="96">
                  <a:moveTo>
                    <a:pt x="66" y="96"/>
                  </a:moveTo>
                  <a:lnTo>
                    <a:pt x="78" y="66"/>
                  </a:lnTo>
                  <a:lnTo>
                    <a:pt x="90" y="42"/>
                  </a:lnTo>
                  <a:lnTo>
                    <a:pt x="78" y="18"/>
                  </a:lnTo>
                  <a:lnTo>
                    <a:pt x="60" y="0"/>
                  </a:lnTo>
                  <a:lnTo>
                    <a:pt x="30" y="6"/>
                  </a:lnTo>
                  <a:lnTo>
                    <a:pt x="18" y="18"/>
                  </a:lnTo>
                  <a:lnTo>
                    <a:pt x="6" y="30"/>
                  </a:lnTo>
                  <a:lnTo>
                    <a:pt x="0" y="42"/>
                  </a:lnTo>
                  <a:lnTo>
                    <a:pt x="6" y="60"/>
                  </a:lnTo>
                  <a:lnTo>
                    <a:pt x="24" y="78"/>
                  </a:lnTo>
                  <a:lnTo>
                    <a:pt x="48" y="90"/>
                  </a:lnTo>
                  <a:lnTo>
                    <a:pt x="66" y="96"/>
                  </a:lnTo>
                  <a:lnTo>
                    <a:pt x="66" y="96"/>
                  </a:lnTo>
                  <a:close/>
                  <a:moveTo>
                    <a:pt x="42" y="18"/>
                  </a:moveTo>
                  <a:lnTo>
                    <a:pt x="60" y="18"/>
                  </a:lnTo>
                  <a:lnTo>
                    <a:pt x="72" y="24"/>
                  </a:lnTo>
                  <a:lnTo>
                    <a:pt x="72" y="36"/>
                  </a:lnTo>
                  <a:lnTo>
                    <a:pt x="72" y="48"/>
                  </a:lnTo>
                  <a:lnTo>
                    <a:pt x="66" y="72"/>
                  </a:lnTo>
                  <a:lnTo>
                    <a:pt x="60" y="78"/>
                  </a:lnTo>
                  <a:lnTo>
                    <a:pt x="60" y="84"/>
                  </a:lnTo>
                  <a:lnTo>
                    <a:pt x="42" y="72"/>
                  </a:lnTo>
                  <a:lnTo>
                    <a:pt x="30" y="66"/>
                  </a:lnTo>
                  <a:lnTo>
                    <a:pt x="18" y="42"/>
                  </a:lnTo>
                  <a:lnTo>
                    <a:pt x="24" y="30"/>
                  </a:lnTo>
                  <a:lnTo>
                    <a:pt x="42" y="18"/>
                  </a:lnTo>
                  <a:lnTo>
                    <a:pt x="42" y="18"/>
                  </a:lnTo>
                  <a:close/>
                </a:path>
              </a:pathLst>
            </a:custGeom>
            <a:gradFill rotWithShape="0">
              <a:gsLst>
                <a:gs pos="0">
                  <a:schemeClr val="bg2"/>
                </a:gs>
                <a:gs pos="100000">
                  <a:srgbClr val="82582E"/>
                </a:gs>
              </a:gsLst>
              <a:lin ang="5400000" scaled="1"/>
              <a:tileRect/>
            </a:gradFill>
            <a:ln w="9525">
              <a:noFill/>
            </a:ln>
          </p:spPr>
          <p:txBody>
            <a:bodyPr/>
            <a:p>
              <a:endParaRPr lang="zh-CN" altLang="en-US"/>
            </a:p>
          </p:txBody>
        </p:sp>
        <p:sp>
          <p:nvSpPr>
            <p:cNvPr id="1055" name="任意多边形 51230"/>
            <p:cNvSpPr>
              <a:spLocks noEditPoints="1"/>
            </p:cNvSpPr>
            <p:nvPr userDrawn="1"/>
          </p:nvSpPr>
          <p:spPr>
            <a:xfrm>
              <a:off x="5422" y="3603"/>
              <a:ext cx="72" cy="108"/>
            </a:xfrm>
            <a:custGeom>
              <a:avLst/>
              <a:gdLst/>
              <a:ahLst/>
              <a:cxnLst/>
              <a:pathLst>
                <a:path w="72" h="108">
                  <a:moveTo>
                    <a:pt x="0" y="90"/>
                  </a:moveTo>
                  <a:lnTo>
                    <a:pt x="12" y="102"/>
                  </a:lnTo>
                  <a:lnTo>
                    <a:pt x="24" y="108"/>
                  </a:lnTo>
                  <a:lnTo>
                    <a:pt x="48" y="108"/>
                  </a:lnTo>
                  <a:lnTo>
                    <a:pt x="66" y="96"/>
                  </a:lnTo>
                  <a:lnTo>
                    <a:pt x="72" y="66"/>
                  </a:lnTo>
                  <a:lnTo>
                    <a:pt x="66" y="42"/>
                  </a:lnTo>
                  <a:lnTo>
                    <a:pt x="60" y="18"/>
                  </a:lnTo>
                  <a:lnTo>
                    <a:pt x="48" y="6"/>
                  </a:lnTo>
                  <a:lnTo>
                    <a:pt x="42" y="0"/>
                  </a:lnTo>
                  <a:lnTo>
                    <a:pt x="42" y="0"/>
                  </a:lnTo>
                  <a:lnTo>
                    <a:pt x="36" y="0"/>
                  </a:lnTo>
                  <a:lnTo>
                    <a:pt x="18" y="24"/>
                  </a:lnTo>
                  <a:lnTo>
                    <a:pt x="6" y="48"/>
                  </a:lnTo>
                  <a:lnTo>
                    <a:pt x="0" y="66"/>
                  </a:lnTo>
                  <a:lnTo>
                    <a:pt x="0" y="90"/>
                  </a:lnTo>
                  <a:lnTo>
                    <a:pt x="0" y="90"/>
                  </a:lnTo>
                  <a:close/>
                  <a:moveTo>
                    <a:pt x="12" y="66"/>
                  </a:moveTo>
                  <a:lnTo>
                    <a:pt x="18" y="48"/>
                  </a:lnTo>
                  <a:lnTo>
                    <a:pt x="24" y="36"/>
                  </a:lnTo>
                  <a:lnTo>
                    <a:pt x="30" y="24"/>
                  </a:lnTo>
                  <a:lnTo>
                    <a:pt x="36" y="18"/>
                  </a:lnTo>
                  <a:lnTo>
                    <a:pt x="54" y="30"/>
                  </a:lnTo>
                  <a:lnTo>
                    <a:pt x="60" y="48"/>
                  </a:lnTo>
                  <a:lnTo>
                    <a:pt x="66" y="72"/>
                  </a:lnTo>
                  <a:lnTo>
                    <a:pt x="66" y="84"/>
                  </a:lnTo>
                  <a:lnTo>
                    <a:pt x="54" y="96"/>
                  </a:lnTo>
                  <a:lnTo>
                    <a:pt x="30" y="102"/>
                  </a:lnTo>
                  <a:lnTo>
                    <a:pt x="24" y="96"/>
                  </a:lnTo>
                  <a:lnTo>
                    <a:pt x="12" y="90"/>
                  </a:lnTo>
                  <a:lnTo>
                    <a:pt x="12" y="78"/>
                  </a:lnTo>
                  <a:lnTo>
                    <a:pt x="12" y="66"/>
                  </a:lnTo>
                  <a:lnTo>
                    <a:pt x="12" y="66"/>
                  </a:lnTo>
                  <a:close/>
                </a:path>
              </a:pathLst>
            </a:custGeom>
            <a:gradFill rotWithShape="0">
              <a:gsLst>
                <a:gs pos="0">
                  <a:schemeClr val="bg2"/>
                </a:gs>
                <a:gs pos="100000">
                  <a:srgbClr val="82582E"/>
                </a:gs>
              </a:gsLst>
              <a:lin ang="5400000" scaled="1"/>
              <a:tileRect/>
            </a:gradFill>
            <a:ln w="9525">
              <a:noFill/>
            </a:ln>
          </p:spPr>
          <p:txBody>
            <a:bodyPr/>
            <a:p>
              <a:endParaRPr lang="zh-CN" altLang="en-US"/>
            </a:p>
          </p:txBody>
        </p:sp>
        <p:sp>
          <p:nvSpPr>
            <p:cNvPr id="1056" name="矩形 51231"/>
            <p:cNvSpPr/>
            <p:nvPr userDrawn="1"/>
          </p:nvSpPr>
          <p:spPr>
            <a:xfrm>
              <a:off x="4238" y="1773"/>
              <a:ext cx="173" cy="2539"/>
            </a:xfrm>
            <a:prstGeom prst="rect">
              <a:avLst/>
            </a:prstGeom>
            <a:gradFill rotWithShape="0">
              <a:gsLst>
                <a:gs pos="0">
                  <a:srgbClr val="82582E"/>
                </a:gs>
                <a:gs pos="100000">
                  <a:schemeClr val="bg2"/>
                </a:gs>
              </a:gsLst>
              <a:lin ang="0" scaled="1"/>
              <a:tileRect/>
            </a:gradFill>
            <a:ln w="9525">
              <a:noFill/>
            </a:ln>
          </p:spPr>
          <p:txBody>
            <a:bodyPr anchor="t"/>
            <a:p>
              <a:pPr lvl="0" indent="0"/>
              <a:endParaRPr lang="zh-CN" altLang="en-US">
                <a:latin typeface="Tahoma" panose="020B0604030504040204" pitchFamily="34" charset="0"/>
                <a:ea typeface="宋体" panose="02010600030101010101" pitchFamily="2" charset="-122"/>
              </a:endParaRPr>
            </a:p>
          </p:txBody>
        </p:sp>
        <p:sp>
          <p:nvSpPr>
            <p:cNvPr id="1057" name="矩形 51232"/>
            <p:cNvSpPr/>
            <p:nvPr userDrawn="1"/>
          </p:nvSpPr>
          <p:spPr>
            <a:xfrm>
              <a:off x="4288" y="1545"/>
              <a:ext cx="76" cy="240"/>
            </a:xfrm>
            <a:prstGeom prst="rect">
              <a:avLst/>
            </a:prstGeom>
            <a:gradFill rotWithShape="0">
              <a:gsLst>
                <a:gs pos="0">
                  <a:schemeClr val="bg2"/>
                </a:gs>
                <a:gs pos="100000">
                  <a:srgbClr val="82582E"/>
                </a:gs>
              </a:gsLst>
              <a:lin ang="5400000" scaled="1"/>
              <a:tileRect/>
            </a:gradFill>
            <a:ln w="9525">
              <a:noFill/>
            </a:ln>
          </p:spPr>
          <p:txBody>
            <a:bodyPr anchor="t"/>
            <a:p>
              <a:pPr lvl="0" indent="0"/>
              <a:endParaRPr lang="zh-CN" altLang="en-US">
                <a:latin typeface="Tahoma" panose="020B0604030504040204" pitchFamily="34" charset="0"/>
                <a:ea typeface="宋体" panose="02010600030101010101" pitchFamily="2" charset="-122"/>
              </a:endParaRPr>
            </a:p>
          </p:txBody>
        </p:sp>
        <p:sp>
          <p:nvSpPr>
            <p:cNvPr id="1058" name="圆角矩形 51233"/>
            <p:cNvSpPr/>
            <p:nvPr userDrawn="1"/>
          </p:nvSpPr>
          <p:spPr>
            <a:xfrm>
              <a:off x="4220" y="1743"/>
              <a:ext cx="205" cy="52"/>
            </a:xfrm>
            <a:prstGeom prst="roundRect">
              <a:avLst>
                <a:gd name="adj" fmla="val 16667"/>
              </a:avLst>
            </a:prstGeom>
            <a:gradFill rotWithShape="0">
              <a:gsLst>
                <a:gs pos="0">
                  <a:schemeClr val="bg2"/>
                </a:gs>
                <a:gs pos="100000">
                  <a:srgbClr val="82582E"/>
                </a:gs>
              </a:gsLst>
              <a:lin ang="5400000" scaled="1"/>
              <a:tileRect/>
            </a:gradFill>
            <a:ln w="9525">
              <a:noFill/>
            </a:ln>
          </p:spPr>
          <p:txBody>
            <a:bodyPr anchor="t"/>
            <a:p>
              <a:pPr lvl="0" indent="0"/>
              <a:endParaRPr lang="zh-CN" altLang="en-US">
                <a:latin typeface="Tahoma" panose="020B0604030504040204" pitchFamily="34" charset="0"/>
                <a:ea typeface="宋体" panose="02010600030101010101" pitchFamily="2" charset="-122"/>
              </a:endParaRPr>
            </a:p>
          </p:txBody>
        </p:sp>
        <p:sp>
          <p:nvSpPr>
            <p:cNvPr id="1059" name="任意多边形 51234"/>
            <p:cNvSpPr/>
            <p:nvPr userDrawn="1"/>
          </p:nvSpPr>
          <p:spPr>
            <a:xfrm>
              <a:off x="4306" y="1529"/>
              <a:ext cx="252" cy="1576"/>
            </a:xfrm>
            <a:custGeom>
              <a:avLst/>
              <a:gdLst/>
              <a:ahLst/>
              <a:cxnLst/>
              <a:pathLst>
                <a:path w="252" h="1576">
                  <a:moveTo>
                    <a:pt x="252" y="1576"/>
                  </a:moveTo>
                  <a:lnTo>
                    <a:pt x="12" y="84"/>
                  </a:lnTo>
                  <a:lnTo>
                    <a:pt x="12" y="60"/>
                  </a:lnTo>
                  <a:lnTo>
                    <a:pt x="0" y="12"/>
                  </a:lnTo>
                  <a:lnTo>
                    <a:pt x="72" y="0"/>
                  </a:lnTo>
                  <a:lnTo>
                    <a:pt x="72" y="0"/>
                  </a:lnTo>
                  <a:lnTo>
                    <a:pt x="78" y="48"/>
                  </a:lnTo>
                  <a:lnTo>
                    <a:pt x="88" y="66"/>
                  </a:lnTo>
                </a:path>
              </a:pathLst>
            </a:custGeom>
            <a:gradFill rotWithShape="0">
              <a:gsLst>
                <a:gs pos="0">
                  <a:srgbClr val="82582E"/>
                </a:gs>
                <a:gs pos="100000">
                  <a:schemeClr val="bg2"/>
                </a:gs>
              </a:gsLst>
              <a:lin ang="2700000" scaled="1"/>
              <a:tileRect/>
            </a:gradFill>
            <a:ln w="9525">
              <a:noFill/>
            </a:ln>
          </p:spPr>
          <p:txBody>
            <a:bodyPr/>
            <a:p>
              <a:endParaRPr lang="zh-CN" altLang="en-US"/>
            </a:p>
          </p:txBody>
        </p:sp>
        <p:sp>
          <p:nvSpPr>
            <p:cNvPr id="1060" name="任意多边形 51235"/>
            <p:cNvSpPr/>
            <p:nvPr userDrawn="1"/>
          </p:nvSpPr>
          <p:spPr>
            <a:xfrm>
              <a:off x="4169" y="1421"/>
              <a:ext cx="317" cy="138"/>
            </a:xfrm>
            <a:custGeom>
              <a:avLst/>
              <a:gdLst/>
              <a:ahLst/>
              <a:cxnLst/>
              <a:pathLst>
                <a:path w="316" h="138">
                  <a:moveTo>
                    <a:pt x="161" y="0"/>
                  </a:moveTo>
                  <a:lnTo>
                    <a:pt x="227" y="6"/>
                  </a:lnTo>
                  <a:lnTo>
                    <a:pt x="275" y="36"/>
                  </a:lnTo>
                  <a:lnTo>
                    <a:pt x="304" y="78"/>
                  </a:lnTo>
                  <a:lnTo>
                    <a:pt x="316" y="138"/>
                  </a:lnTo>
                  <a:lnTo>
                    <a:pt x="0" y="138"/>
                  </a:lnTo>
                  <a:lnTo>
                    <a:pt x="11" y="78"/>
                  </a:lnTo>
                  <a:lnTo>
                    <a:pt x="47" y="36"/>
                  </a:lnTo>
                  <a:lnTo>
                    <a:pt x="95" y="6"/>
                  </a:lnTo>
                  <a:lnTo>
                    <a:pt x="161" y="0"/>
                  </a:lnTo>
                  <a:lnTo>
                    <a:pt x="161" y="0"/>
                  </a:lnTo>
                  <a:close/>
                </a:path>
              </a:pathLst>
            </a:custGeom>
            <a:gradFill rotWithShape="0">
              <a:gsLst>
                <a:gs pos="0">
                  <a:srgbClr val="82582E"/>
                </a:gs>
                <a:gs pos="100000">
                  <a:schemeClr val="bg2"/>
                </a:gs>
              </a:gsLst>
              <a:lin ang="0" scaled="1"/>
              <a:tileRect/>
            </a:gradFill>
            <a:ln w="9525">
              <a:noFill/>
            </a:ln>
          </p:spPr>
          <p:txBody>
            <a:bodyPr/>
            <a:p>
              <a:endParaRPr lang="zh-CN" altLang="en-US"/>
            </a:p>
          </p:txBody>
        </p:sp>
      </p:grpSp>
      <p:sp>
        <p:nvSpPr>
          <p:cNvPr id="51237" name="标题 51236"/>
          <p:cNvSpPr>
            <a:spLocks noGrp="1"/>
          </p:cNvSpPr>
          <p:nvPr>
            <p:ph type="title"/>
          </p:nvPr>
        </p:nvSpPr>
        <p:spPr>
          <a:xfrm>
            <a:off x="457200" y="277813"/>
            <a:ext cx="8229600" cy="1143000"/>
          </a:xfrm>
          <a:prstGeom prst="rect">
            <a:avLst/>
          </a:prstGeom>
          <a:noFill/>
          <a:ln w="9525">
            <a:noFill/>
          </a:ln>
        </p:spPr>
        <p:txBody>
          <a:bodyPr anchor="ctr"/>
          <a:p>
            <a:pPr lvl="0" fontAlgn="base"/>
            <a:r>
              <a:rPr lang="zh-CN" altLang="en-US" strike="noStrike" noProof="1" dirty="0"/>
              <a:t>单击此处编辑母版标题样式</a:t>
            </a:r>
            <a:endParaRPr lang="zh-CN" altLang="en-US" strike="noStrike" noProof="1" dirty="0"/>
          </a:p>
        </p:txBody>
      </p:sp>
      <p:sp>
        <p:nvSpPr>
          <p:cNvPr id="51238" name="文本占位符 51237"/>
          <p:cNvSpPr>
            <a:spLocks noGrp="1"/>
          </p:cNvSpPr>
          <p:nvPr>
            <p:ph type="body" idx="1"/>
          </p:nvPr>
        </p:nvSpPr>
        <p:spPr>
          <a:xfrm>
            <a:off x="457200" y="1600200"/>
            <a:ext cx="8229600" cy="4530725"/>
          </a:xfrm>
          <a:prstGeom prst="rect">
            <a:avLst/>
          </a:prstGeom>
          <a:noFill/>
          <a:ln w="9525">
            <a:noFill/>
          </a:ln>
        </p:spPr>
        <p:txBody>
          <a:bodyPr/>
          <a:p>
            <a:pPr lvl="0" fontAlgn="base"/>
            <a:r>
              <a:rPr lang="zh-CN" altLang="en-US" strike="noStrike" noProof="1" dirty="0"/>
              <a:t>单击此处编辑母版文本样式</a:t>
            </a:r>
            <a:endParaRPr lang="zh-CN" altLang="en-US" strike="noStrike" noProof="1" dirty="0"/>
          </a:p>
          <a:p>
            <a:pPr lvl="1" fontAlgn="base"/>
            <a:r>
              <a:rPr lang="zh-CN" altLang="en-US" strike="noStrike" noProof="1" dirty="0"/>
              <a:t>第二级</a:t>
            </a:r>
            <a:endParaRPr lang="zh-CN" altLang="en-US" strike="noStrike" noProof="1" dirty="0"/>
          </a:p>
          <a:p>
            <a:pPr lvl="2" fontAlgn="base"/>
            <a:r>
              <a:rPr lang="zh-CN" altLang="en-US" strike="noStrike" noProof="1" dirty="0"/>
              <a:t>第三级</a:t>
            </a:r>
            <a:endParaRPr lang="zh-CN" altLang="en-US" strike="noStrike" noProof="1" dirty="0"/>
          </a:p>
          <a:p>
            <a:pPr lvl="3" fontAlgn="base"/>
            <a:r>
              <a:rPr lang="zh-CN" altLang="en-US" strike="noStrike" noProof="1" dirty="0"/>
              <a:t>第四级</a:t>
            </a:r>
            <a:endParaRPr lang="zh-CN" altLang="en-US" strike="noStrike" noProof="1" dirty="0"/>
          </a:p>
          <a:p>
            <a:pPr lvl="4" fontAlgn="base"/>
            <a:r>
              <a:rPr lang="zh-CN" altLang="en-US" strike="noStrike" noProof="1" dirty="0"/>
              <a:t>第五级</a:t>
            </a:r>
            <a:endParaRPr lang="zh-CN" altLang="en-US" strike="noStrike" noProof="1" dirty="0"/>
          </a:p>
        </p:txBody>
      </p:sp>
      <p:sp>
        <p:nvSpPr>
          <p:cNvPr id="51239" name="日期占位符 51238"/>
          <p:cNvSpPr>
            <a:spLocks noGrp="1"/>
          </p:cNvSpPr>
          <p:nvPr>
            <p:ph type="dt" sz="half" idx="2"/>
          </p:nvPr>
        </p:nvSpPr>
        <p:spPr>
          <a:xfrm>
            <a:off x="457200" y="6278563"/>
            <a:ext cx="2133600" cy="457200"/>
          </a:xfrm>
          <a:prstGeom prst="rect">
            <a:avLst/>
          </a:prstGeom>
          <a:noFill/>
          <a:ln w="9525">
            <a:noFill/>
          </a:ln>
        </p:spPr>
        <p:txBody>
          <a:bodyPr anchor="b"/>
          <a:lstStyle>
            <a:lvl1pPr>
              <a:defRPr sz="1200">
                <a:latin typeface="Tahoma" panose="020B0604030504040204" pitchFamily="34" charset="0"/>
              </a:defRPr>
            </a:lvl1pPr>
          </a:lstStyle>
          <a:p>
            <a:pPr lvl="0" fontAlgn="base"/>
            <a:endParaRPr lang="zh-CN" altLang="en-US" strike="noStrike" noProof="1" dirty="0">
              <a:latin typeface="Arial" panose="020B0604020202020204" pitchFamily="34" charset="0"/>
            </a:endParaRPr>
          </a:p>
        </p:txBody>
      </p:sp>
      <p:sp>
        <p:nvSpPr>
          <p:cNvPr id="51240" name="页脚占位符 51239"/>
          <p:cNvSpPr>
            <a:spLocks noGrp="1"/>
          </p:cNvSpPr>
          <p:nvPr>
            <p:ph type="ftr" sz="quarter" idx="3"/>
          </p:nvPr>
        </p:nvSpPr>
        <p:spPr>
          <a:xfrm>
            <a:off x="3124200" y="6278563"/>
            <a:ext cx="2895600" cy="457200"/>
          </a:xfrm>
          <a:prstGeom prst="rect">
            <a:avLst/>
          </a:prstGeom>
          <a:noFill/>
          <a:ln w="9525">
            <a:noFill/>
          </a:ln>
        </p:spPr>
        <p:txBody>
          <a:bodyPr anchor="b"/>
          <a:lstStyle>
            <a:lvl1pPr algn="ctr">
              <a:defRPr sz="1200">
                <a:latin typeface="Tahoma" panose="020B0604030504040204" pitchFamily="34" charset="0"/>
              </a:defRPr>
            </a:lvl1pPr>
          </a:lstStyle>
          <a:p>
            <a:pPr lvl="0" fontAlgn="base"/>
            <a:endParaRPr lang="zh-CN" altLang="en-US" strike="noStrike" noProof="1" dirty="0"/>
          </a:p>
        </p:txBody>
      </p:sp>
      <p:sp>
        <p:nvSpPr>
          <p:cNvPr id="51241" name="灯片编号占位符 51240"/>
          <p:cNvSpPr>
            <a:spLocks noGrp="1"/>
          </p:cNvSpPr>
          <p:nvPr>
            <p:ph type="sldNum" sz="quarter" idx="4"/>
          </p:nvPr>
        </p:nvSpPr>
        <p:spPr>
          <a:xfrm>
            <a:off x="6553200" y="6278563"/>
            <a:ext cx="2133600" cy="457200"/>
          </a:xfrm>
          <a:prstGeom prst="rect">
            <a:avLst/>
          </a:prstGeom>
          <a:noFill/>
          <a:ln w="9525">
            <a:noFill/>
          </a:ln>
        </p:spPr>
        <p:txBody>
          <a:bodyPr anchor="b"/>
          <a:lstStyle>
            <a:lvl1pPr algn="r">
              <a:defRPr sz="1200">
                <a:latin typeface="Tahoma" panose="020B0604030504040204" pitchFamily="34" charset="0"/>
              </a:defRPr>
            </a:lvl1pPr>
          </a:lstStyle>
          <a:p>
            <a:pPr lvl="0" fontAlgn="base"/>
            <a:fld id="{9A0DB2DC-4C9A-4742-B13C-FB6460FD3503}" type="slidenum">
              <a:rPr lang="zh-CN" altLang="en-US" strike="noStrike" noProof="1" dirty="0">
                <a:latin typeface="Tahoma" panose="020B060403050404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rtl="0" eaLnBrk="1" fontAlgn="base" latinLnBrk="0" hangingPunct="1">
        <a:lnSpc>
          <a:spcPct val="100000"/>
        </a:lnSpc>
        <a:spcBef>
          <a:spcPct val="0"/>
        </a:spcBef>
        <a:spcAft>
          <a:spcPct val="0"/>
        </a:spcAft>
        <a:buNone/>
        <a:defRPr sz="4400" b="0" i="0" u="none" kern="1200" baseline="0">
          <a:solidFill>
            <a:schemeClr val="tx2"/>
          </a:solidFill>
          <a:effectLst>
            <a:outerShdw blurRad="38100" dist="38100" dir="2700000">
              <a:srgbClr val="C0C0C0"/>
            </a:outerShdw>
          </a:effectLst>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lr>
          <a:schemeClr val="hlink"/>
        </a:buClr>
        <a:buSzPct val="65000"/>
        <a:buFont typeface="Wingdings" panose="05000000000000000000" pitchFamily="2" charset="2"/>
        <a:buChar char="n"/>
        <a:defRPr sz="3200" b="0" i="0" u="none" kern="1200" baseline="0">
          <a:solidFill>
            <a:schemeClr val="tx1"/>
          </a:solidFill>
          <a:effectLst>
            <a:outerShdw blurRad="38100" dist="38100" dir="2700000">
              <a:srgbClr val="C0C0C0"/>
            </a:outerShdw>
          </a:effectLst>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lr>
          <a:schemeClr val="tx1"/>
        </a:buClr>
        <a:buSzPct val="65000"/>
        <a:buFont typeface="Wingdings" panose="05000000000000000000" pitchFamily="2" charset="2"/>
        <a:buChar char="n"/>
        <a:defRPr sz="2800" b="0" i="0" u="none" kern="1200" baseline="0">
          <a:solidFill>
            <a:schemeClr val="tx1"/>
          </a:solidFill>
          <a:effectLst>
            <a:outerShdw blurRad="38100" dist="38100" dir="2700000">
              <a:srgbClr val="C0C0C0"/>
            </a:outerShdw>
          </a:effectLst>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lr>
          <a:schemeClr val="accent2"/>
        </a:buClr>
        <a:buSzPct val="65000"/>
        <a:buFont typeface="Wingdings" panose="05000000000000000000" pitchFamily="2" charset="2"/>
        <a:buChar char="n"/>
        <a:defRPr sz="2400" b="0" i="0" u="none" kern="1200" baseline="0">
          <a:solidFill>
            <a:schemeClr val="tx1"/>
          </a:solidFill>
          <a:effectLst>
            <a:outerShdw blurRad="38100" dist="38100" dir="2700000">
              <a:srgbClr val="C0C0C0"/>
            </a:outerShdw>
          </a:effectLst>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lr>
          <a:schemeClr val="tx1"/>
        </a:buClr>
        <a:buSzPct val="65000"/>
        <a:buFont typeface="Wingdings" panose="05000000000000000000" pitchFamily="2" charset="2"/>
        <a:buChar char="n"/>
        <a:defRPr sz="2000" b="0" i="0" u="none" kern="1200" baseline="0">
          <a:solidFill>
            <a:schemeClr val="tx1"/>
          </a:solidFill>
          <a:effectLst>
            <a:outerShdw blurRad="38100" dist="38100" dir="2700000">
              <a:srgbClr val="C0C0C0"/>
            </a:outerShdw>
          </a:effectLst>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lr>
          <a:schemeClr val="folHlink"/>
        </a:buClr>
        <a:buSzPct val="65000"/>
        <a:buFont typeface="Wingdings" panose="05000000000000000000" pitchFamily="2" charset="2"/>
        <a:buChar char="n"/>
        <a:defRPr sz="2000" b="0" i="0" u="none" kern="1200" baseline="0">
          <a:solidFill>
            <a:schemeClr val="tx1"/>
          </a:solidFill>
          <a:effectLst>
            <a:outerShdw blurRad="38100" dist="38100" dir="2700000">
              <a:srgbClr val="C0C0C0"/>
            </a:outerShdw>
          </a:effectLst>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lr>
          <a:schemeClr val="folHlink"/>
        </a:buClr>
        <a:buSzPct val="65000"/>
        <a:buFont typeface="Wingdings" panose="05000000000000000000" pitchFamily="2" charset="2"/>
        <a:buChar char="n"/>
        <a:defRPr sz="2000" b="0" i="0" u="none" kern="1200" baseline="0">
          <a:solidFill>
            <a:schemeClr val="tx1"/>
          </a:solidFill>
          <a:effectLst>
            <a:outerShdw blurRad="38100" dist="38100" dir="2700000">
              <a:srgbClr val="C0C0C0"/>
            </a:outerShdw>
          </a:effectLst>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lr>
          <a:schemeClr val="folHlink"/>
        </a:buClr>
        <a:buSzPct val="65000"/>
        <a:buFont typeface="Wingdings" panose="05000000000000000000" pitchFamily="2" charset="2"/>
        <a:buChar char="n"/>
        <a:defRPr sz="2000" b="0" i="0" u="none" kern="1200" baseline="0">
          <a:solidFill>
            <a:schemeClr val="tx1"/>
          </a:solidFill>
          <a:effectLst>
            <a:outerShdw blurRad="38100" dist="38100" dir="2700000">
              <a:srgbClr val="C0C0C0"/>
            </a:outerShdw>
          </a:effectLst>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lr>
          <a:schemeClr val="folHlink"/>
        </a:buClr>
        <a:buSzPct val="65000"/>
        <a:buFont typeface="Wingdings" panose="05000000000000000000" pitchFamily="2" charset="2"/>
        <a:buChar char="n"/>
        <a:defRPr sz="2000" b="0" i="0" u="none" kern="1200" baseline="0">
          <a:solidFill>
            <a:schemeClr val="tx1"/>
          </a:solidFill>
          <a:effectLst>
            <a:outerShdw blurRad="38100" dist="38100" dir="2700000">
              <a:srgbClr val="C0C0C0"/>
            </a:outerShdw>
          </a:effectLst>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lr>
          <a:schemeClr val="folHlink"/>
        </a:buClr>
        <a:buSzPct val="65000"/>
        <a:buFont typeface="Wingdings" panose="05000000000000000000" pitchFamily="2" charset="2"/>
        <a:buChar char="n"/>
        <a:defRPr sz="2000" b="0" i="0" u="none" kern="1200" baseline="0">
          <a:solidFill>
            <a:schemeClr val="tx1"/>
          </a:solidFill>
          <a:effectLst>
            <a:outerShdw blurRad="38100" dist="38100" dir="2700000">
              <a:srgbClr val="C0C0C0"/>
            </a:outerShdw>
          </a:effectLst>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50" name="标题 2049"/>
          <p:cNvSpPr>
            <a:spLocks noGrp="1"/>
          </p:cNvSpPr>
          <p:nvPr>
            <p:ph type="ctrTitle"/>
          </p:nvPr>
        </p:nvSpPr>
        <p:spPr>
          <a:xfrm>
            <a:off x="684213" y="1268413"/>
            <a:ext cx="7773988" cy="2236788"/>
          </a:xfrm>
        </p:spPr>
        <p:txBody>
          <a:bodyPr anchor="b" anchorCtr="1"/>
          <a:p>
            <a:pPr defTabSz="914400" fontAlgn="base">
              <a:buSzPct val="100000"/>
            </a:pPr>
            <a:r>
              <a:rPr lang="zh-CN" altLang="en-US" sz="6600" strike="noStrike" kern="1200" baseline="0" noProof="1" dirty="0">
                <a:latin typeface="Arial" panose="020B0604020202020204" pitchFamily="34" charset="0"/>
                <a:ea typeface="华文行楷" panose="02010800040101010101" pitchFamily="2" charset="-122"/>
              </a:rPr>
              <a:t>突发公共卫生事件</a:t>
            </a:r>
            <a:br>
              <a:rPr lang="zh-CN" altLang="en-US" sz="6600" kern="1200" baseline="0" dirty="0">
                <a:latin typeface="Arial" panose="020B0604020202020204" pitchFamily="34" charset="0"/>
                <a:ea typeface="华文行楷" panose="02010800040101010101" pitchFamily="2" charset="-122"/>
              </a:rPr>
            </a:br>
            <a:r>
              <a:rPr lang="zh-CN" altLang="en-US" sz="6600" strike="noStrike" kern="1200" baseline="0" noProof="1" dirty="0">
                <a:latin typeface="Arial" panose="020B0604020202020204" pitchFamily="34" charset="0"/>
                <a:ea typeface="华文行楷" panose="02010800040101010101" pitchFamily="2" charset="-122"/>
              </a:rPr>
              <a:t>应急条例</a:t>
            </a:r>
            <a:endParaRPr lang="zh-CN" altLang="en-US" sz="6600" strike="noStrike" kern="1200" baseline="0" noProof="1" dirty="0">
              <a:latin typeface="Arial" panose="020B0604020202020204" pitchFamily="34" charset="0"/>
              <a:ea typeface="华文行楷" panose="02010800040101010101" pitchFamily="2" charset="-122"/>
            </a:endParaRPr>
          </a:p>
        </p:txBody>
      </p:sp>
      <p:sp>
        <p:nvSpPr>
          <p:cNvPr id="2051" name="副标题 2050"/>
          <p:cNvSpPr>
            <a:spLocks noGrp="1"/>
          </p:cNvSpPr>
          <p:nvPr>
            <p:ph type="subTitle" idx="1"/>
          </p:nvPr>
        </p:nvSpPr>
        <p:spPr>
          <a:xfrm>
            <a:off x="1371600" y="3886200"/>
            <a:ext cx="6400800" cy="2135188"/>
          </a:xfrm>
        </p:spPr>
        <p:txBody>
          <a:bodyPr anchor="t"/>
          <a:p>
            <a:pPr defTabSz="914400" fontAlgn="base">
              <a:lnSpc>
                <a:spcPct val="90000"/>
              </a:lnSpc>
              <a:buSzPct val="65000"/>
            </a:pPr>
            <a:r>
              <a:rPr lang="zh-CN" altLang="en-US" sz="2000" strike="noStrike" kern="1200" baseline="0" noProof="1">
                <a:latin typeface="Tahoma" panose="020B0604030504040204" pitchFamily="34" charset="0"/>
                <a:ea typeface="宋体" panose="02010600030101010101" pitchFamily="2" charset="-122"/>
              </a:rPr>
              <a:t>法规科</a:t>
            </a:r>
            <a:endParaRPr lang="zh-CN" altLang="en-US" sz="2000" strike="noStrike" kern="1200" baseline="0" noProof="1">
              <a:latin typeface="Tahoma" panose="020B0604030504040204" pitchFamily="34" charset="0"/>
              <a:ea typeface="宋体" panose="02010600030101010101" pitchFamily="2" charset="-122"/>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0418" name="标题 60417"/>
          <p:cNvSpPr>
            <a:spLocks noGrp="1"/>
          </p:cNvSpPr>
          <p:nvPr>
            <p:ph type="title"/>
          </p:nvPr>
        </p:nvSpPr>
        <p:spPr/>
        <p:txBody>
          <a:bodyPr anchor="ctr"/>
          <a:p>
            <a:pPr fontAlgn="base"/>
            <a:r>
              <a:rPr lang="zh-CN" altLang="en-US" sz="6000" strike="noStrike" noProof="1" dirty="0">
                <a:ea typeface="华文行楷" panose="02010800040101010101" pitchFamily="2" charset="-122"/>
              </a:rPr>
              <a:t>报告时限</a:t>
            </a:r>
            <a:endParaRPr lang="zh-CN" altLang="en-US" sz="6000" strike="noStrike" noProof="1" dirty="0">
              <a:ea typeface="华文行楷" panose="02010800040101010101" pitchFamily="2" charset="-122"/>
            </a:endParaRPr>
          </a:p>
        </p:txBody>
      </p:sp>
      <p:sp>
        <p:nvSpPr>
          <p:cNvPr id="60419" name="文本占位符 60418"/>
          <p:cNvSpPr>
            <a:spLocks noGrp="1"/>
          </p:cNvSpPr>
          <p:nvPr>
            <p:ph idx="1"/>
          </p:nvPr>
        </p:nvSpPr>
        <p:spPr/>
        <p:txBody>
          <a:bodyPr/>
          <a:p>
            <a:pPr fontAlgn="base"/>
            <a:r>
              <a:rPr lang="zh-CN" altLang="en-US" sz="3600" strike="noStrike" noProof="1" dirty="0">
                <a:latin typeface="华文行楷" panose="02010800040101010101" pitchFamily="2" charset="-122"/>
                <a:ea typeface="华文行楷" panose="02010800040101010101" pitchFamily="2" charset="-122"/>
              </a:rPr>
              <a:t>省、自治区、直辖市人民政府应当在接到公共卫生事件报告１小时内，向国务院卫生行政主管部门报告。国务院卫生行政主管部门对可能造成重大社会影响的突发公共卫生事件，应当立即向国务院报告。</a:t>
            </a:r>
            <a:r>
              <a:rPr lang="zh-CN" altLang="en-US" sz="2800" strike="noStrike" noProof="1" dirty="0">
                <a:latin typeface="华文行楷" panose="02010800040101010101" pitchFamily="2" charset="-122"/>
                <a:ea typeface="华文行楷" panose="02010800040101010101" pitchFamily="2" charset="-122"/>
              </a:rPr>
              <a:t> </a:t>
            </a:r>
            <a:endParaRPr lang="zh-CN" altLang="en-US" sz="2800" strike="noStrike" noProof="1" dirty="0">
              <a:latin typeface="华文行楷" panose="02010800040101010101" pitchFamily="2" charset="-122"/>
              <a:ea typeface="华文行楷" panose="02010800040101010101" pitchFamily="2"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5778" name="标题 75777"/>
          <p:cNvSpPr>
            <a:spLocks noGrp="1"/>
          </p:cNvSpPr>
          <p:nvPr>
            <p:ph type="title"/>
          </p:nvPr>
        </p:nvSpPr>
        <p:spPr/>
        <p:txBody>
          <a:bodyPr anchor="ctr"/>
          <a:p>
            <a:pPr fontAlgn="base"/>
            <a:r>
              <a:rPr lang="zh-CN" altLang="en-US" sz="6000" strike="noStrike" noProof="1" dirty="0">
                <a:ea typeface="华文行楷" panose="02010800040101010101" pitchFamily="2" charset="-122"/>
              </a:rPr>
              <a:t>报告时限</a:t>
            </a:r>
            <a:endParaRPr lang="zh-CN" altLang="en-US" sz="6000" strike="noStrike" noProof="1" dirty="0">
              <a:ea typeface="华文行楷" panose="02010800040101010101" pitchFamily="2" charset="-122"/>
            </a:endParaRPr>
          </a:p>
        </p:txBody>
      </p:sp>
      <p:sp>
        <p:nvSpPr>
          <p:cNvPr id="75779" name="文本占位符 75778"/>
          <p:cNvSpPr>
            <a:spLocks noGrp="1"/>
          </p:cNvSpPr>
          <p:nvPr>
            <p:ph idx="1"/>
          </p:nvPr>
        </p:nvSpPr>
        <p:spPr>
          <a:xfrm>
            <a:off x="468313" y="1600200"/>
            <a:ext cx="8218488" cy="4708525"/>
          </a:xfrm>
        </p:spPr>
        <p:txBody>
          <a:bodyPr/>
          <a:p>
            <a:pPr fontAlgn="base"/>
            <a:r>
              <a:rPr lang="zh-CN" altLang="en-US" sz="2800" strike="noStrike" noProof="1" dirty="0">
                <a:latin typeface="华文行楷" panose="02010800040101010101" pitchFamily="2" charset="-122"/>
                <a:ea typeface="华文行楷" panose="02010800040101010101" pitchFamily="2" charset="-122"/>
              </a:rPr>
              <a:t>突发公共卫生事件监测机构、医疗卫生机构和有关单位发现应当报告的事项，应当在２小时内向所在地县级人民政府卫生行政主管部门报告；接到报告的卫生行政主管部门应当在２小时内向本级人民政府报告，并同时向上级人民政府卫生行政主管部门和国务院卫生行政主管部门报告。县级人民政府应当在接到报告后２小时内，向设区的市级人民政府或者上一级人民政府报告；设区的市级人民政府应当在接到报告后２小时内向省、自治区、直辖市人民政府报告。 </a:t>
            </a:r>
            <a:endParaRPr lang="zh-CN" altLang="en-US" sz="2800" strike="noStrike" noProof="1" dirty="0">
              <a:latin typeface="华文行楷" panose="02010800040101010101" pitchFamily="2" charset="-122"/>
              <a:ea typeface="华文行楷" panose="02010800040101010101" pitchFamily="2" charset="-122"/>
            </a:endParaRPr>
          </a:p>
          <a:p>
            <a:pPr fontAlgn="base"/>
            <a:endParaRPr lang="zh-CN" altLang="en-US" sz="2800" strike="noStrike" noProof="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42" name="标题 61441"/>
          <p:cNvSpPr>
            <a:spLocks noGrp="1"/>
          </p:cNvSpPr>
          <p:nvPr>
            <p:ph type="title"/>
          </p:nvPr>
        </p:nvSpPr>
        <p:spPr/>
        <p:txBody>
          <a:bodyPr anchor="ctr"/>
          <a:p>
            <a:pPr fontAlgn="base"/>
            <a:r>
              <a:rPr lang="zh-CN" altLang="en-US" sz="6000" strike="noStrike" noProof="1" dirty="0">
                <a:ea typeface="华文行楷" panose="02010800040101010101" pitchFamily="2" charset="-122"/>
              </a:rPr>
              <a:t>明确行政管理职责</a:t>
            </a:r>
            <a:endParaRPr lang="zh-CN" altLang="en-US" sz="6000" strike="noStrike" noProof="1" dirty="0">
              <a:ea typeface="华文行楷" panose="02010800040101010101" pitchFamily="2" charset="-122"/>
            </a:endParaRPr>
          </a:p>
        </p:txBody>
      </p:sp>
      <p:sp>
        <p:nvSpPr>
          <p:cNvPr id="61443" name="文本占位符 61442"/>
          <p:cNvSpPr>
            <a:spLocks noGrp="1"/>
          </p:cNvSpPr>
          <p:nvPr>
            <p:ph idx="1"/>
          </p:nvPr>
        </p:nvSpPr>
        <p:spPr/>
        <p:txBody>
          <a:bodyPr/>
          <a:p>
            <a:pPr fontAlgn="base">
              <a:lnSpc>
                <a:spcPct val="90000"/>
              </a:lnSpc>
            </a:pPr>
            <a:r>
              <a:rPr lang="zh-CN" altLang="en-US" sz="2800" strike="noStrike" noProof="1" dirty="0">
                <a:latin typeface="华文行楷" panose="02010800040101010101" pitchFamily="2" charset="-122"/>
                <a:ea typeface="华文行楷" panose="02010800040101010101" pitchFamily="2" charset="-122"/>
              </a:rPr>
              <a:t>突发事件发生后，国务院和省、自治区、直辖市人民政府设立突发事件应急处理指挥部，负责对突发事件应急处理的统一领导、统一指挥；</a:t>
            </a:r>
            <a:endParaRPr lang="zh-CN" altLang="en-US" sz="2800" strike="noStrike" noProof="1" dirty="0">
              <a:latin typeface="华文行楷" panose="02010800040101010101" pitchFamily="2" charset="-122"/>
              <a:ea typeface="华文行楷" panose="02010800040101010101" pitchFamily="2" charset="-122"/>
            </a:endParaRPr>
          </a:p>
          <a:p>
            <a:pPr fontAlgn="base">
              <a:lnSpc>
                <a:spcPct val="90000"/>
              </a:lnSpc>
            </a:pPr>
            <a:r>
              <a:rPr lang="zh-CN" altLang="en-US" sz="2800" strike="noStrike" noProof="1" dirty="0">
                <a:latin typeface="华文行楷" panose="02010800040101010101" pitchFamily="2" charset="-122"/>
                <a:ea typeface="华文行楷" panose="02010800040101010101" pitchFamily="2" charset="-122"/>
              </a:rPr>
              <a:t>卫生行政主管部门和其他有关部门在各自的职责范围内，做好突发事件应急处理的有关工作。同时，全国突发事件应急处理指挥部对地方突发事件应急处理工作进行督察和指导，地方各级人民政府及其有关部门应当予以配合。</a:t>
            </a:r>
            <a:endParaRPr lang="zh-CN" altLang="en-US" sz="2800" strike="noStrike" noProof="1" dirty="0">
              <a:latin typeface="华文行楷" panose="02010800040101010101" pitchFamily="2" charset="-122"/>
              <a:ea typeface="华文行楷" panose="02010800040101010101" pitchFamily="2" charset="-122"/>
            </a:endParaRPr>
          </a:p>
          <a:p>
            <a:pPr fontAlgn="base">
              <a:lnSpc>
                <a:spcPct val="90000"/>
              </a:lnSpc>
            </a:pPr>
            <a:r>
              <a:rPr lang="zh-CN" altLang="en-US" sz="2800" strike="noStrike" noProof="1" dirty="0">
                <a:latin typeface="华文行楷" panose="02010800040101010101" pitchFamily="2" charset="-122"/>
                <a:ea typeface="华文行楷" panose="02010800040101010101" pitchFamily="2" charset="-122"/>
              </a:rPr>
              <a:t>省、自治区、直辖市突发事件应急处理指挥部对本行政区域内突发事件应急处理工作进行督察和指导。 </a:t>
            </a:r>
            <a:endParaRPr lang="zh-CN" altLang="en-US" sz="2800" strike="noStrike" noProof="1" dirty="0">
              <a:latin typeface="华文行楷" panose="02010800040101010101" pitchFamily="2" charset="-122"/>
              <a:ea typeface="华文行楷" panose="02010800040101010101" pitchFamily="2"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2466" name="标题 62465"/>
          <p:cNvSpPr>
            <a:spLocks noGrp="1"/>
          </p:cNvSpPr>
          <p:nvPr>
            <p:ph type="title"/>
          </p:nvPr>
        </p:nvSpPr>
        <p:spPr/>
        <p:txBody>
          <a:bodyPr anchor="ctr"/>
          <a:p>
            <a:pPr fontAlgn="base"/>
            <a:r>
              <a:rPr lang="zh-CN" altLang="en-US" sz="6000" strike="noStrike" noProof="1" dirty="0">
                <a:ea typeface="华文行楷" panose="02010800040101010101" pitchFamily="2" charset="-122"/>
              </a:rPr>
              <a:t>建立快速反应预警机制</a:t>
            </a:r>
            <a:endParaRPr lang="zh-CN" altLang="en-US" sz="6000" strike="noStrike" noProof="1" dirty="0">
              <a:ea typeface="华文行楷" panose="02010800040101010101" pitchFamily="2" charset="-122"/>
            </a:endParaRPr>
          </a:p>
        </p:txBody>
      </p:sp>
      <p:sp>
        <p:nvSpPr>
          <p:cNvPr id="62467" name="文本占位符 62466"/>
          <p:cNvSpPr>
            <a:spLocks noGrp="1"/>
          </p:cNvSpPr>
          <p:nvPr>
            <p:ph idx="1"/>
          </p:nvPr>
        </p:nvSpPr>
        <p:spPr/>
        <p:txBody>
          <a:bodyPr/>
          <a:p>
            <a:pPr fontAlgn="base"/>
            <a:r>
              <a:rPr lang="zh-CN" altLang="en-US" sz="2800" strike="noStrike" noProof="1" dirty="0">
                <a:latin typeface="华文行楷" panose="02010800040101010101" pitchFamily="2" charset="-122"/>
                <a:ea typeface="华文行楷" panose="02010800040101010101" pitchFamily="2" charset="-122"/>
              </a:rPr>
              <a:t>国家卫生行政主管部门按照分类指导、快速反应的要求，制定全国突发事件应急预案。</a:t>
            </a:r>
            <a:endParaRPr lang="zh-CN" altLang="en-US" sz="2800" strike="noStrike" noProof="1" dirty="0">
              <a:latin typeface="华文行楷" panose="02010800040101010101" pitchFamily="2" charset="-122"/>
              <a:ea typeface="华文行楷" panose="02010800040101010101" pitchFamily="2" charset="-122"/>
            </a:endParaRPr>
          </a:p>
          <a:p>
            <a:pPr fontAlgn="base"/>
            <a:r>
              <a:rPr lang="zh-CN" altLang="en-US" sz="2800" strike="noStrike" noProof="1" dirty="0">
                <a:latin typeface="华文行楷" panose="02010800040101010101" pitchFamily="2" charset="-122"/>
                <a:ea typeface="华文行楷" panose="02010800040101010101" pitchFamily="2" charset="-122"/>
              </a:rPr>
              <a:t>国家建立统一的突发事件预防控制体系，县级以上地方人民政府应当建立和完善突发事件监测和预警系统，并确保其保持正常运行状态，对早期发现的潜在隐患、可能发生的突发事件应当及时报告；县级以上人民政府应当加强急救医疗服务网络的建设，提高医疗机构应对各类突发事件的救治能力。 </a:t>
            </a:r>
            <a:endParaRPr lang="zh-CN" altLang="en-US" sz="2800" strike="noStrike" noProof="1" dirty="0">
              <a:latin typeface="华文行楷" panose="02010800040101010101" pitchFamily="2" charset="-122"/>
              <a:ea typeface="华文行楷" panose="02010800040101010101" pitchFamily="2"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3490" name="标题 63489"/>
          <p:cNvSpPr>
            <a:spLocks noGrp="1"/>
          </p:cNvSpPr>
          <p:nvPr>
            <p:ph type="title"/>
          </p:nvPr>
        </p:nvSpPr>
        <p:spPr/>
        <p:txBody>
          <a:bodyPr anchor="ctr"/>
          <a:p>
            <a:pPr fontAlgn="base"/>
            <a:r>
              <a:rPr lang="zh-CN" altLang="en-US" sz="6000" strike="noStrike" noProof="1" dirty="0">
                <a:ea typeface="华文行楷" panose="02010800040101010101" pitchFamily="2" charset="-122"/>
              </a:rPr>
              <a:t>果断采取应急措施</a:t>
            </a:r>
            <a:endParaRPr lang="zh-CN" altLang="en-US" sz="6000" strike="noStrike" noProof="1" dirty="0">
              <a:ea typeface="华文行楷" panose="02010800040101010101" pitchFamily="2" charset="-122"/>
            </a:endParaRPr>
          </a:p>
        </p:txBody>
      </p:sp>
      <p:sp>
        <p:nvSpPr>
          <p:cNvPr id="63491" name="文本占位符 63490"/>
          <p:cNvSpPr>
            <a:spLocks noGrp="1"/>
          </p:cNvSpPr>
          <p:nvPr>
            <p:ph idx="1"/>
          </p:nvPr>
        </p:nvSpPr>
        <p:spPr/>
        <p:txBody>
          <a:bodyPr/>
          <a:p>
            <a:pPr fontAlgn="base">
              <a:lnSpc>
                <a:spcPct val="90000"/>
              </a:lnSpc>
            </a:pPr>
            <a:r>
              <a:rPr lang="zh-CN" altLang="en-US" sz="2800" strike="noStrike" noProof="1" dirty="0">
                <a:latin typeface="华文行楷" panose="02010800040101010101" pitchFamily="2" charset="-122"/>
                <a:ea typeface="华文行楷" panose="02010800040101010101" pitchFamily="2" charset="-122"/>
              </a:rPr>
              <a:t>一是国务院和国务院卫生行政主管部门对新发现的突发传染病，根据危害程度、流行强度及时依法宣布为法定传染病；</a:t>
            </a:r>
            <a:endParaRPr lang="zh-CN" altLang="en-US" sz="2800" strike="noStrike" noProof="1" dirty="0">
              <a:latin typeface="华文行楷" panose="02010800040101010101" pitchFamily="2" charset="-122"/>
              <a:ea typeface="华文行楷" panose="02010800040101010101" pitchFamily="2" charset="-122"/>
            </a:endParaRPr>
          </a:p>
          <a:p>
            <a:pPr fontAlgn="base">
              <a:lnSpc>
                <a:spcPct val="90000"/>
              </a:lnSpc>
            </a:pPr>
            <a:r>
              <a:rPr lang="zh-CN" altLang="en-US" sz="2800" strike="noStrike" noProof="1" dirty="0">
                <a:latin typeface="华文行楷" panose="02010800040101010101" pitchFamily="2" charset="-122"/>
                <a:ea typeface="华文行楷" panose="02010800040101010101" pitchFamily="2" charset="-122"/>
              </a:rPr>
              <a:t>二是突发事件应急处理专业技术机构，负责对突发事件的技术调查、确证、处置、控制和评价工作；</a:t>
            </a:r>
            <a:endParaRPr lang="zh-CN" altLang="en-US" sz="2800" strike="noStrike" noProof="1" dirty="0">
              <a:latin typeface="华文行楷" panose="02010800040101010101" pitchFamily="2" charset="-122"/>
              <a:ea typeface="华文行楷" panose="02010800040101010101" pitchFamily="2" charset="-122"/>
            </a:endParaRPr>
          </a:p>
          <a:p>
            <a:pPr fontAlgn="base">
              <a:lnSpc>
                <a:spcPct val="90000"/>
              </a:lnSpc>
            </a:pPr>
            <a:r>
              <a:rPr lang="zh-CN" altLang="en-US" sz="2800" strike="noStrike" noProof="1" dirty="0">
                <a:latin typeface="华文行楷" panose="02010800040101010101" pitchFamily="2" charset="-122"/>
                <a:ea typeface="华文行楷" panose="02010800040101010101" pitchFamily="2" charset="-122"/>
              </a:rPr>
              <a:t>三是国务院有关部门和县级以上地方人民政府及其有关部门，应当保证突发事件应急处理所需的医疗救护设备、救治药品、医疗器械等物资的生产、供应；铁路、交通、民用航空行政主管部门应当保证及时运送； </a:t>
            </a:r>
            <a:endParaRPr lang="zh-CN" altLang="en-US" sz="2800" strike="noStrike" noProof="1" dirty="0">
              <a:latin typeface="华文行楷" panose="02010800040101010101" pitchFamily="2" charset="-122"/>
              <a:ea typeface="华文行楷" panose="02010800040101010101" pitchFamily="2"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4514" name="标题 64513"/>
          <p:cNvSpPr>
            <a:spLocks noGrp="1"/>
          </p:cNvSpPr>
          <p:nvPr>
            <p:ph type="title"/>
          </p:nvPr>
        </p:nvSpPr>
        <p:spPr/>
        <p:txBody>
          <a:bodyPr anchor="ctr"/>
          <a:p>
            <a:pPr fontAlgn="base"/>
            <a:r>
              <a:rPr lang="zh-CN" altLang="en-US" sz="6000" strike="noStrike" noProof="1" dirty="0">
                <a:ea typeface="华文行楷" panose="02010800040101010101" pitchFamily="2" charset="-122"/>
              </a:rPr>
              <a:t>果断采取应急措施</a:t>
            </a:r>
            <a:endParaRPr lang="zh-CN" altLang="en-US" sz="6000" strike="noStrike" noProof="1" dirty="0">
              <a:ea typeface="华文行楷" panose="02010800040101010101" pitchFamily="2" charset="-122"/>
            </a:endParaRPr>
          </a:p>
        </p:txBody>
      </p:sp>
      <p:sp>
        <p:nvSpPr>
          <p:cNvPr id="64515" name="文本占位符 64514"/>
          <p:cNvSpPr>
            <a:spLocks noGrp="1"/>
          </p:cNvSpPr>
          <p:nvPr>
            <p:ph idx="1"/>
          </p:nvPr>
        </p:nvSpPr>
        <p:spPr/>
        <p:txBody>
          <a:bodyPr/>
          <a:p>
            <a:pPr fontAlgn="base"/>
            <a:r>
              <a:rPr lang="zh-CN" altLang="en-US" sz="2800" strike="noStrike" noProof="1" dirty="0">
                <a:latin typeface="华文行楷" panose="02010800040101010101" pitchFamily="2" charset="-122"/>
                <a:ea typeface="华文行楷" panose="02010800040101010101" pitchFamily="2" charset="-122"/>
              </a:rPr>
              <a:t>四是突发事件应急处理指挥部有权紧急调集人员、储备的物资、交通工具以及相关设施、设备。必要时对人员进行疏散或者隔离，依法对传染病疫区实行封锁；</a:t>
            </a:r>
            <a:endParaRPr lang="zh-CN" altLang="en-US" sz="2800" strike="noStrike" noProof="1" dirty="0">
              <a:latin typeface="华文行楷" panose="02010800040101010101" pitchFamily="2" charset="-122"/>
              <a:ea typeface="华文行楷" panose="02010800040101010101" pitchFamily="2" charset="-122"/>
            </a:endParaRPr>
          </a:p>
          <a:p>
            <a:pPr fontAlgn="base"/>
            <a:r>
              <a:rPr lang="zh-CN" altLang="en-US" sz="2800" strike="noStrike" noProof="1" dirty="0">
                <a:latin typeface="华文行楷" panose="02010800040101010101" pitchFamily="2" charset="-122"/>
                <a:ea typeface="华文行楷" panose="02010800040101010101" pitchFamily="2" charset="-122"/>
              </a:rPr>
              <a:t>五是突发事件应急处理指挥部可以根据突发事件应急处理的需要，对食物、水源采取控制措施，卫生行政主管部门应当对突发事件现场等采取控制措施，对易受感染的人群和其他易受损害的人群采取应急接种、预防性投药、群体防护等措施。 </a:t>
            </a:r>
            <a:endParaRPr lang="zh-CN" altLang="en-US" sz="2800" strike="noStrike" noProof="1" dirty="0">
              <a:latin typeface="华文行楷" panose="02010800040101010101" pitchFamily="2" charset="-122"/>
              <a:ea typeface="华文行楷" panose="02010800040101010101" pitchFamily="2"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5538" name="标题 65537"/>
          <p:cNvSpPr>
            <a:spLocks noGrp="1"/>
          </p:cNvSpPr>
          <p:nvPr>
            <p:ph type="title"/>
          </p:nvPr>
        </p:nvSpPr>
        <p:spPr/>
        <p:txBody>
          <a:bodyPr anchor="ctr"/>
          <a:p>
            <a:pPr fontAlgn="base"/>
            <a:r>
              <a:rPr lang="en-US" altLang="zh-CN" strike="noStrike" noProof="1" dirty="0"/>
              <a:t> </a:t>
            </a:r>
            <a:r>
              <a:rPr lang="zh-CN" altLang="en-US" sz="6000" strike="noStrike" noProof="1" dirty="0">
                <a:ea typeface="华文行楷" panose="02010800040101010101" pitchFamily="2" charset="-122"/>
              </a:rPr>
              <a:t>实行严格责任追究制</a:t>
            </a:r>
            <a:r>
              <a:rPr lang="zh-CN" altLang="en-US" strike="noStrike" noProof="1" dirty="0"/>
              <a:t> </a:t>
            </a:r>
            <a:endParaRPr lang="zh-CN" altLang="en-US" strike="noStrike" noProof="1" dirty="0"/>
          </a:p>
        </p:txBody>
      </p:sp>
      <p:sp>
        <p:nvSpPr>
          <p:cNvPr id="65539" name="文本占位符 65538"/>
          <p:cNvSpPr>
            <a:spLocks noGrp="1"/>
          </p:cNvSpPr>
          <p:nvPr>
            <p:ph idx="1"/>
          </p:nvPr>
        </p:nvSpPr>
        <p:spPr/>
        <p:txBody>
          <a:bodyPr/>
          <a:p>
            <a:pPr fontAlgn="base"/>
            <a:r>
              <a:rPr lang="zh-CN" altLang="en-US" strike="noStrike" noProof="1" dirty="0">
                <a:ea typeface="华文行楷" panose="02010800040101010101" pitchFamily="2" charset="-122"/>
              </a:rPr>
              <a:t>强化了有关政府及其部门不履行法定职责应当承担的责任；</a:t>
            </a:r>
            <a:endParaRPr lang="zh-CN" altLang="en-US" strike="noStrike" noProof="1" dirty="0">
              <a:ea typeface="华文行楷" panose="02010800040101010101" pitchFamily="2" charset="-122"/>
            </a:endParaRPr>
          </a:p>
          <a:p>
            <a:pPr fontAlgn="base"/>
            <a:r>
              <a:rPr lang="zh-CN" altLang="en-US" strike="noStrike" noProof="1" dirty="0">
                <a:ea typeface="华文行楷" panose="02010800040101010101" pitchFamily="2" charset="-122"/>
              </a:rPr>
              <a:t>进一步明确了有关医疗卫生机构、有关单位和个人不按照规定履行应急处理义务应当承担的责任；</a:t>
            </a:r>
            <a:endParaRPr lang="zh-CN" altLang="en-US" strike="noStrike" noProof="1" dirty="0">
              <a:ea typeface="华文行楷" panose="02010800040101010101" pitchFamily="2" charset="-122"/>
            </a:endParaRPr>
          </a:p>
          <a:p>
            <a:pPr fontAlgn="base"/>
            <a:r>
              <a:rPr lang="zh-CN" altLang="en-US" strike="noStrike" noProof="1" dirty="0">
                <a:ea typeface="华文行楷" panose="02010800040101010101" pitchFamily="2" charset="-122"/>
              </a:rPr>
              <a:t>规定了在突发事件发生期间，散布谣言、哄抬物价、扰乱社会秩序、市场秩序的，应依法追究的法律责任。</a:t>
            </a:r>
            <a:r>
              <a:rPr lang="zh-CN" altLang="en-US" strike="noStrike" noProof="1" dirty="0"/>
              <a:t> </a:t>
            </a:r>
            <a:endParaRPr lang="zh-CN" altLang="en-US" strike="noStrike" noProof="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6562" name="标题 66561"/>
          <p:cNvSpPr>
            <a:spLocks noGrp="1"/>
          </p:cNvSpPr>
          <p:nvPr>
            <p:ph type="title"/>
          </p:nvPr>
        </p:nvSpPr>
        <p:spPr/>
        <p:txBody>
          <a:bodyPr anchor="ctr"/>
          <a:p>
            <a:pPr fontAlgn="base"/>
            <a:r>
              <a:rPr lang="zh-CN" altLang="en-US" sz="6000" strike="noStrike" noProof="1" dirty="0">
                <a:ea typeface="华文行楷" panose="02010800040101010101" pitchFamily="2" charset="-122"/>
              </a:rPr>
              <a:t>责任追究</a:t>
            </a:r>
            <a:endParaRPr lang="zh-CN" altLang="en-US" sz="6000" strike="noStrike" noProof="1" dirty="0">
              <a:ea typeface="华文行楷" panose="02010800040101010101" pitchFamily="2" charset="-122"/>
            </a:endParaRPr>
          </a:p>
        </p:txBody>
      </p:sp>
      <p:sp>
        <p:nvSpPr>
          <p:cNvPr id="66563" name="文本占位符 66562"/>
          <p:cNvSpPr>
            <a:spLocks noGrp="1"/>
          </p:cNvSpPr>
          <p:nvPr>
            <p:ph idx="1"/>
          </p:nvPr>
        </p:nvSpPr>
        <p:spPr>
          <a:xfrm>
            <a:off x="250825" y="1628775"/>
            <a:ext cx="8893175" cy="4924425"/>
          </a:xfrm>
        </p:spPr>
        <p:txBody>
          <a:bodyPr/>
          <a:p>
            <a:pPr fontAlgn="base">
              <a:lnSpc>
                <a:spcPct val="80000"/>
              </a:lnSpc>
            </a:pPr>
            <a:r>
              <a:rPr lang="zh-CN" altLang="en-US" sz="2400" strike="noStrike" noProof="1" dirty="0">
                <a:latin typeface="华文行楷" panose="02010800040101010101" pitchFamily="2" charset="-122"/>
                <a:ea typeface="华文行楷" panose="02010800040101010101" pitchFamily="2" charset="-122"/>
              </a:rPr>
              <a:t>强化了有关政府及其部门不履行法定职责应当承担的责任。</a:t>
            </a:r>
            <a:endParaRPr lang="zh-CN" altLang="en-US" sz="2400" strike="noStrike" noProof="1" dirty="0">
              <a:latin typeface="华文行楷" panose="02010800040101010101" pitchFamily="2" charset="-122"/>
              <a:ea typeface="华文行楷" panose="02010800040101010101" pitchFamily="2" charset="-122"/>
            </a:endParaRPr>
          </a:p>
          <a:p>
            <a:pPr fontAlgn="base">
              <a:lnSpc>
                <a:spcPct val="80000"/>
              </a:lnSpc>
            </a:pPr>
            <a:r>
              <a:rPr lang="zh-CN" altLang="en-US" sz="2400" strike="noStrike" noProof="1" dirty="0">
                <a:latin typeface="华文行楷" panose="02010800040101010101" pitchFamily="2" charset="-122"/>
                <a:ea typeface="华文行楷" panose="02010800040101010101" pitchFamily="2" charset="-122"/>
              </a:rPr>
              <a:t>有关政府及其部门对突发事件隐瞒、缓报、谎报或者授意他人隐瞒、缓报、谎报的；</a:t>
            </a:r>
            <a:endParaRPr lang="zh-CN" altLang="en-US" sz="2400" strike="noStrike" noProof="1" dirty="0">
              <a:latin typeface="华文行楷" panose="02010800040101010101" pitchFamily="2" charset="-122"/>
              <a:ea typeface="华文行楷" panose="02010800040101010101" pitchFamily="2" charset="-122"/>
            </a:endParaRPr>
          </a:p>
          <a:p>
            <a:pPr fontAlgn="base">
              <a:lnSpc>
                <a:spcPct val="80000"/>
              </a:lnSpc>
            </a:pPr>
            <a:r>
              <a:rPr lang="zh-CN" altLang="en-US" sz="2400" strike="noStrike" noProof="1" dirty="0">
                <a:latin typeface="华文行楷" panose="02010800040101010101" pitchFamily="2" charset="-122"/>
                <a:ea typeface="华文行楷" panose="02010800040101010101" pitchFamily="2" charset="-122"/>
              </a:rPr>
              <a:t>未依照规定完成突发事件应急处理所需要的设施、设备、药品和医疗器械等物资的生产、供应、运输和储备的；对上级部门的调查不予配合或者阻碍、干涉的；</a:t>
            </a:r>
            <a:endParaRPr lang="zh-CN" altLang="en-US" sz="2400" strike="noStrike" noProof="1" dirty="0">
              <a:latin typeface="华文行楷" panose="02010800040101010101" pitchFamily="2" charset="-122"/>
              <a:ea typeface="华文行楷" panose="02010800040101010101" pitchFamily="2" charset="-122"/>
            </a:endParaRPr>
          </a:p>
          <a:p>
            <a:pPr fontAlgn="base">
              <a:lnSpc>
                <a:spcPct val="80000"/>
              </a:lnSpc>
            </a:pPr>
            <a:r>
              <a:rPr lang="zh-CN" altLang="en-US" sz="2400" strike="noStrike" noProof="1" dirty="0">
                <a:latin typeface="华文行楷" panose="02010800040101010101" pitchFamily="2" charset="-122"/>
                <a:ea typeface="华文行楷" panose="02010800040101010101" pitchFamily="2" charset="-122"/>
              </a:rPr>
              <a:t>在突发事件调查、控制、医疗救治工作中玩忽职守、失职、渎职的，以及拒不履行应急处理职责的，责令改正、通报批评、给予警告；</a:t>
            </a:r>
            <a:endParaRPr lang="zh-CN" altLang="en-US" sz="2400" strike="noStrike" noProof="1" dirty="0">
              <a:latin typeface="华文行楷" panose="02010800040101010101" pitchFamily="2" charset="-122"/>
              <a:ea typeface="华文行楷" panose="02010800040101010101" pitchFamily="2" charset="-122"/>
            </a:endParaRPr>
          </a:p>
          <a:p>
            <a:pPr fontAlgn="base">
              <a:lnSpc>
                <a:spcPct val="80000"/>
              </a:lnSpc>
            </a:pPr>
            <a:r>
              <a:rPr lang="zh-CN" altLang="en-US" sz="2400" strike="noStrike" noProof="1" dirty="0">
                <a:latin typeface="华文行楷" panose="02010800040101010101" pitchFamily="2" charset="-122"/>
                <a:ea typeface="华文行楷" panose="02010800040101010101" pitchFamily="2" charset="-122"/>
              </a:rPr>
              <a:t>对政府主要领导人及有关部门的主要负责人，负有责任的主管人员和其他直接责任人员，依法给予降级或者撤职的行政处分；</a:t>
            </a:r>
            <a:endParaRPr lang="zh-CN" altLang="en-US" sz="2400" strike="noStrike" noProof="1" dirty="0">
              <a:latin typeface="华文行楷" panose="02010800040101010101" pitchFamily="2" charset="-122"/>
              <a:ea typeface="华文行楷" panose="02010800040101010101" pitchFamily="2" charset="-122"/>
            </a:endParaRPr>
          </a:p>
          <a:p>
            <a:pPr fontAlgn="base">
              <a:lnSpc>
                <a:spcPct val="80000"/>
              </a:lnSpc>
            </a:pPr>
            <a:r>
              <a:rPr lang="zh-CN" altLang="en-US" sz="2400" strike="noStrike" noProof="1" dirty="0">
                <a:latin typeface="华文行楷" panose="02010800040101010101" pitchFamily="2" charset="-122"/>
                <a:ea typeface="华文行楷" panose="02010800040101010101" pitchFamily="2" charset="-122"/>
              </a:rPr>
              <a:t>造成传染病传播、流行或者对社会公众健康造成其他严重危害后果的，依法给予开除的行政处分；</a:t>
            </a:r>
            <a:endParaRPr lang="zh-CN" altLang="en-US" sz="2400" strike="noStrike" noProof="1" dirty="0">
              <a:latin typeface="华文行楷" panose="02010800040101010101" pitchFamily="2" charset="-122"/>
              <a:ea typeface="华文行楷" panose="02010800040101010101" pitchFamily="2" charset="-122"/>
            </a:endParaRPr>
          </a:p>
          <a:p>
            <a:pPr fontAlgn="base">
              <a:lnSpc>
                <a:spcPct val="80000"/>
              </a:lnSpc>
            </a:pPr>
            <a:r>
              <a:rPr lang="zh-CN" altLang="en-US" sz="2400" strike="noStrike" noProof="1" dirty="0">
                <a:latin typeface="华文行楷" panose="02010800040101010101" pitchFamily="2" charset="-122"/>
                <a:ea typeface="华文行楷" panose="02010800040101010101" pitchFamily="2" charset="-122"/>
              </a:rPr>
              <a:t>构成犯罪的，依法追究刑事责任。 </a:t>
            </a:r>
            <a:endParaRPr lang="zh-CN" altLang="en-US" sz="2400" strike="noStrike" noProof="1" dirty="0">
              <a:latin typeface="华文行楷" panose="02010800040101010101" pitchFamily="2" charset="-122"/>
              <a:ea typeface="华文行楷" panose="02010800040101010101" pitchFamily="2"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7586" name="标题 67585"/>
          <p:cNvSpPr>
            <a:spLocks noGrp="1"/>
          </p:cNvSpPr>
          <p:nvPr>
            <p:ph type="title"/>
          </p:nvPr>
        </p:nvSpPr>
        <p:spPr/>
        <p:txBody>
          <a:bodyPr anchor="ctr"/>
          <a:p>
            <a:pPr fontAlgn="base"/>
            <a:r>
              <a:rPr lang="zh-CN" altLang="en-US" sz="6000" strike="noStrike" noProof="1" dirty="0">
                <a:ea typeface="华文行楷" panose="02010800040101010101" pitchFamily="2" charset="-122"/>
              </a:rPr>
              <a:t>责任追究</a:t>
            </a:r>
            <a:endParaRPr lang="zh-CN" altLang="en-US" sz="6000" strike="noStrike" noProof="1" dirty="0">
              <a:ea typeface="华文行楷" panose="02010800040101010101" pitchFamily="2" charset="-122"/>
            </a:endParaRPr>
          </a:p>
        </p:txBody>
      </p:sp>
      <p:sp>
        <p:nvSpPr>
          <p:cNvPr id="67587" name="文本占位符 67586"/>
          <p:cNvSpPr>
            <a:spLocks noGrp="1"/>
          </p:cNvSpPr>
          <p:nvPr>
            <p:ph idx="1"/>
          </p:nvPr>
        </p:nvSpPr>
        <p:spPr/>
        <p:txBody>
          <a:bodyPr/>
          <a:p>
            <a:pPr fontAlgn="base">
              <a:lnSpc>
                <a:spcPct val="80000"/>
              </a:lnSpc>
            </a:pPr>
            <a:r>
              <a:rPr lang="zh-CN" altLang="en-US" sz="2800" strike="noStrike" noProof="1" dirty="0">
                <a:latin typeface="华文行楷" panose="02010800040101010101" pitchFamily="2" charset="-122"/>
                <a:ea typeface="华文行楷" panose="02010800040101010101" pitchFamily="2" charset="-122"/>
              </a:rPr>
              <a:t>进一步明确了有关医疗卫生机构不履行有关义务应当承担的责任。</a:t>
            </a:r>
            <a:endParaRPr lang="zh-CN" altLang="en-US" sz="2800" strike="noStrike" noProof="1" dirty="0">
              <a:latin typeface="华文行楷" panose="02010800040101010101" pitchFamily="2" charset="-122"/>
              <a:ea typeface="华文行楷" panose="02010800040101010101" pitchFamily="2" charset="-122"/>
            </a:endParaRPr>
          </a:p>
          <a:p>
            <a:pPr fontAlgn="base">
              <a:lnSpc>
                <a:spcPct val="80000"/>
              </a:lnSpc>
            </a:pPr>
            <a:r>
              <a:rPr lang="zh-CN" altLang="en-US" sz="2800" strike="noStrike" noProof="1" dirty="0">
                <a:latin typeface="华文行楷" panose="02010800040101010101" pitchFamily="2" charset="-122"/>
                <a:ea typeface="华文行楷" panose="02010800040101010101" pitchFamily="2" charset="-122"/>
              </a:rPr>
              <a:t>医疗卫生机构不履行报告职责，隐瞒、缓报、谎报的；未及时采取控制措施的；未依照规定履行突发事件监测职责的；拒绝接诊病人的，以及拒不服从应急处理指挥部调度的，责令改正、通报批评、给予警告；情节严重的，吊销</a:t>
            </a:r>
            <a:r>
              <a:rPr lang="en-US" altLang="zh-CN" sz="2800" strike="noStrike" noProof="1" dirty="0">
                <a:latin typeface="华文行楷" panose="02010800040101010101" pitchFamily="2" charset="-122"/>
                <a:ea typeface="华文行楷" panose="02010800040101010101" pitchFamily="2" charset="-122"/>
              </a:rPr>
              <a:t>《</a:t>
            </a:r>
            <a:r>
              <a:rPr lang="zh-CN" altLang="en-US" sz="2800" strike="noStrike" noProof="1" dirty="0">
                <a:latin typeface="华文行楷" panose="02010800040101010101" pitchFamily="2" charset="-122"/>
                <a:ea typeface="华文行楷" panose="02010800040101010101" pitchFamily="2" charset="-122"/>
              </a:rPr>
              <a:t>医疗机构执业许可证</a:t>
            </a:r>
            <a:r>
              <a:rPr lang="en-US" altLang="zh-CN" sz="2800" strike="noStrike" noProof="1" dirty="0">
                <a:latin typeface="华文行楷" panose="02010800040101010101" pitchFamily="2" charset="-122"/>
                <a:ea typeface="华文行楷" panose="02010800040101010101" pitchFamily="2" charset="-122"/>
              </a:rPr>
              <a:t>》</a:t>
            </a:r>
            <a:r>
              <a:rPr lang="zh-CN" altLang="en-US" sz="2800" strike="noStrike" noProof="1" dirty="0">
                <a:latin typeface="华文行楷" panose="02010800040101010101" pitchFamily="2" charset="-122"/>
                <a:ea typeface="华文行楷" panose="02010800040101010101" pitchFamily="2" charset="-122"/>
              </a:rPr>
              <a:t>；</a:t>
            </a:r>
            <a:endParaRPr lang="zh-CN" altLang="en-US" sz="2800" strike="noStrike" noProof="1" dirty="0">
              <a:latin typeface="华文行楷" panose="02010800040101010101" pitchFamily="2" charset="-122"/>
              <a:ea typeface="华文行楷" panose="02010800040101010101" pitchFamily="2" charset="-122"/>
            </a:endParaRPr>
          </a:p>
          <a:p>
            <a:pPr fontAlgn="base">
              <a:lnSpc>
                <a:spcPct val="80000"/>
              </a:lnSpc>
            </a:pPr>
            <a:r>
              <a:rPr lang="zh-CN" altLang="en-US" sz="2800" strike="noStrike" noProof="1" dirty="0">
                <a:latin typeface="华文行楷" panose="02010800040101010101" pitchFamily="2" charset="-122"/>
                <a:ea typeface="华文行楷" panose="02010800040101010101" pitchFamily="2" charset="-122"/>
              </a:rPr>
              <a:t>对主要负责人、负有责任的主管人员和其他直接责任人员依法给予纪律处分；造成传染病传播、流行或者对社会公众健康造成其他严重危害后果，构成犯罪的，依法追究刑事责任。 </a:t>
            </a:r>
            <a:endParaRPr lang="zh-CN" altLang="en-US" sz="2800" strike="noStrike" noProof="1" dirty="0">
              <a:latin typeface="华文行楷" panose="02010800040101010101" pitchFamily="2" charset="-122"/>
              <a:ea typeface="华文行楷" panose="02010800040101010101" pitchFamily="2"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8610" name="标题 68609"/>
          <p:cNvSpPr>
            <a:spLocks noGrp="1"/>
          </p:cNvSpPr>
          <p:nvPr>
            <p:ph type="title"/>
          </p:nvPr>
        </p:nvSpPr>
        <p:spPr/>
        <p:txBody>
          <a:bodyPr anchor="ctr"/>
          <a:p>
            <a:pPr fontAlgn="base"/>
            <a:r>
              <a:rPr lang="zh-CN" altLang="en-US" sz="6000" strike="noStrike" noProof="1" dirty="0">
                <a:ea typeface="华文行楷" panose="02010800040101010101" pitchFamily="2" charset="-122"/>
              </a:rPr>
              <a:t>责任追究</a:t>
            </a:r>
            <a:endParaRPr lang="zh-CN" altLang="en-US" sz="6000" strike="noStrike" noProof="1" dirty="0">
              <a:ea typeface="华文行楷" panose="02010800040101010101" pitchFamily="2" charset="-122"/>
            </a:endParaRPr>
          </a:p>
        </p:txBody>
      </p:sp>
      <p:sp>
        <p:nvSpPr>
          <p:cNvPr id="68611" name="文本占位符 68610"/>
          <p:cNvSpPr>
            <a:spLocks noGrp="1"/>
          </p:cNvSpPr>
          <p:nvPr>
            <p:ph idx="1"/>
          </p:nvPr>
        </p:nvSpPr>
        <p:spPr/>
        <p:txBody>
          <a:bodyPr/>
          <a:p>
            <a:pPr fontAlgn="base"/>
            <a:r>
              <a:rPr lang="zh-CN" altLang="en-US" sz="2800" strike="noStrike" noProof="1" dirty="0">
                <a:latin typeface="华文行楷" panose="02010800040101010101" pitchFamily="2" charset="-122"/>
                <a:ea typeface="华文行楷" panose="02010800040101010101" pitchFamily="2" charset="-122"/>
              </a:rPr>
              <a:t>明确了有关单位和个人不按照规定履行应急处理义务应当承担的责任。</a:t>
            </a:r>
            <a:endParaRPr lang="zh-CN" altLang="en-US" sz="2800" strike="noStrike" noProof="1" dirty="0">
              <a:latin typeface="华文行楷" panose="02010800040101010101" pitchFamily="2" charset="-122"/>
              <a:ea typeface="华文行楷" panose="02010800040101010101" pitchFamily="2" charset="-122"/>
            </a:endParaRPr>
          </a:p>
          <a:p>
            <a:pPr fontAlgn="base"/>
            <a:r>
              <a:rPr lang="zh-CN" altLang="en-US" sz="2800" strike="noStrike" noProof="1" dirty="0">
                <a:latin typeface="华文行楷" panose="02010800040101010101" pitchFamily="2" charset="-122"/>
                <a:ea typeface="华文行楷" panose="02010800040101010101" pitchFamily="2" charset="-122"/>
              </a:rPr>
              <a:t>有关单位和个人不履行报告职责，隐瞒、缓报、谎报，阻碍突发事件应急处理工作人员执行职务，拒绝有关机构进入突发事件现场，或者不配合调查、采样、技术分析和检验的，对有关责任人员依法给予行政处分或者纪律处分；</a:t>
            </a:r>
            <a:endParaRPr lang="zh-CN" altLang="en-US" sz="2800" strike="noStrike" noProof="1" dirty="0">
              <a:latin typeface="华文行楷" panose="02010800040101010101" pitchFamily="2" charset="-122"/>
              <a:ea typeface="华文行楷" panose="02010800040101010101" pitchFamily="2" charset="-122"/>
            </a:endParaRPr>
          </a:p>
          <a:p>
            <a:pPr fontAlgn="base"/>
            <a:r>
              <a:rPr lang="zh-CN" altLang="en-US" sz="2800" strike="noStrike" noProof="1" dirty="0">
                <a:latin typeface="华文行楷" panose="02010800040101010101" pitchFamily="2" charset="-122"/>
                <a:ea typeface="华文行楷" panose="02010800040101010101" pitchFamily="2" charset="-122"/>
              </a:rPr>
              <a:t>触犯</a:t>
            </a:r>
            <a:r>
              <a:rPr lang="en-US" altLang="zh-CN" sz="2800" strike="noStrike" noProof="1" dirty="0">
                <a:latin typeface="华文行楷" panose="02010800040101010101" pitchFamily="2" charset="-122"/>
                <a:ea typeface="华文行楷" panose="02010800040101010101" pitchFamily="2" charset="-122"/>
              </a:rPr>
              <a:t>《</a:t>
            </a:r>
            <a:r>
              <a:rPr lang="zh-CN" altLang="en-US" sz="2800" strike="noStrike" noProof="1" dirty="0">
                <a:latin typeface="华文行楷" panose="02010800040101010101" pitchFamily="2" charset="-122"/>
                <a:ea typeface="华文行楷" panose="02010800040101010101" pitchFamily="2" charset="-122"/>
              </a:rPr>
              <a:t>治安管理处罚条例</a:t>
            </a:r>
            <a:r>
              <a:rPr lang="en-US" altLang="zh-CN" sz="2800" strike="noStrike" noProof="1" dirty="0">
                <a:latin typeface="华文行楷" panose="02010800040101010101" pitchFamily="2" charset="-122"/>
                <a:ea typeface="华文行楷" panose="02010800040101010101" pitchFamily="2" charset="-122"/>
              </a:rPr>
              <a:t>》</a:t>
            </a:r>
            <a:r>
              <a:rPr lang="zh-CN" altLang="en-US" sz="2800" strike="noStrike" noProof="1" dirty="0">
                <a:latin typeface="华文行楷" panose="02010800040101010101" pitchFamily="2" charset="-122"/>
                <a:ea typeface="华文行楷" panose="02010800040101010101" pitchFamily="2" charset="-122"/>
              </a:rPr>
              <a:t>的，由公安机关依法予以处罚；构成犯罪的，依法追究刑事责任。 </a:t>
            </a:r>
            <a:endParaRPr lang="zh-CN" altLang="en-US" sz="2800" strike="noStrike" noProof="1" dirty="0">
              <a:latin typeface="华文行楷" panose="02010800040101010101" pitchFamily="2" charset="-122"/>
              <a:ea typeface="华文行楷" panose="02010800040101010101" pitchFamily="2"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2706" name="标题 72705"/>
          <p:cNvSpPr>
            <a:spLocks noGrp="1"/>
          </p:cNvSpPr>
          <p:nvPr>
            <p:ph type="title"/>
          </p:nvPr>
        </p:nvSpPr>
        <p:spPr/>
        <p:txBody>
          <a:bodyPr anchor="ctr"/>
          <a:p>
            <a:pPr fontAlgn="base"/>
            <a:r>
              <a:rPr lang="zh-CN" altLang="en-US" sz="6000" strike="noStrike" noProof="1" dirty="0">
                <a:ea typeface="华文行楷" panose="02010800040101010101" pitchFamily="2" charset="-122"/>
              </a:rPr>
              <a:t>条例制订的目的和意义</a:t>
            </a:r>
            <a:endParaRPr lang="zh-CN" altLang="en-US" sz="6000" strike="noStrike" noProof="1" dirty="0">
              <a:ea typeface="华文行楷" panose="02010800040101010101" pitchFamily="2" charset="-122"/>
            </a:endParaRPr>
          </a:p>
        </p:txBody>
      </p:sp>
      <p:sp>
        <p:nvSpPr>
          <p:cNvPr id="72707" name="文本占位符 72706"/>
          <p:cNvSpPr>
            <a:spLocks noGrp="1"/>
          </p:cNvSpPr>
          <p:nvPr>
            <p:ph idx="1"/>
          </p:nvPr>
        </p:nvSpPr>
        <p:spPr/>
        <p:txBody>
          <a:bodyPr/>
          <a:p>
            <a:pPr fontAlgn="base">
              <a:lnSpc>
                <a:spcPct val="80000"/>
              </a:lnSpc>
            </a:pPr>
            <a:r>
              <a:rPr lang="zh-CN" altLang="en-US" sz="2800" strike="noStrike" noProof="1" dirty="0">
                <a:ea typeface="华文行楷" panose="02010800040101010101" pitchFamily="2" charset="-122"/>
              </a:rPr>
              <a:t>目的：</a:t>
            </a:r>
            <a:endParaRPr lang="zh-CN" altLang="en-US" sz="2800" strike="noStrike" noProof="1" dirty="0">
              <a:ea typeface="华文行楷" panose="02010800040101010101" pitchFamily="2" charset="-122"/>
            </a:endParaRPr>
          </a:p>
          <a:p>
            <a:pPr fontAlgn="base">
              <a:lnSpc>
                <a:spcPct val="80000"/>
              </a:lnSpc>
            </a:pPr>
            <a:r>
              <a:rPr lang="zh-CN" altLang="en-US" sz="2800" strike="noStrike" noProof="1" dirty="0">
                <a:ea typeface="华文行楷" panose="02010800040101010101" pitchFamily="2" charset="-122"/>
              </a:rPr>
              <a:t>为了有效预防、及时控制和消除突发公共卫生事件的危害，保障公众身体健康与生命安全，维护正常的社会秩序，国务院依照</a:t>
            </a:r>
            <a:r>
              <a:rPr lang="en-US" altLang="zh-CN" sz="2800" strike="noStrike" noProof="1" dirty="0">
                <a:ea typeface="华文行楷" panose="02010800040101010101" pitchFamily="2" charset="-122"/>
              </a:rPr>
              <a:t>《</a:t>
            </a:r>
            <a:r>
              <a:rPr lang="zh-CN" altLang="en-US" sz="2800" strike="noStrike" noProof="1" dirty="0">
                <a:ea typeface="华文行楷" panose="02010800040101010101" pitchFamily="2" charset="-122"/>
              </a:rPr>
              <a:t>中华人民共和国传染病防治法</a:t>
            </a:r>
            <a:r>
              <a:rPr lang="en-US" altLang="zh-CN" sz="2800" strike="noStrike" noProof="1" dirty="0">
                <a:ea typeface="华文行楷" panose="02010800040101010101" pitchFamily="2" charset="-122"/>
              </a:rPr>
              <a:t>》</a:t>
            </a:r>
            <a:r>
              <a:rPr lang="zh-CN" altLang="en-US" sz="2800" strike="noStrike" noProof="1" dirty="0">
                <a:ea typeface="华文行楷" panose="02010800040101010101" pitchFamily="2" charset="-122"/>
              </a:rPr>
              <a:t>和其他有关法律的相关规定，在总结前阶段防治非典型肺炎工作实践经验的基础上，制定了</a:t>
            </a:r>
            <a:r>
              <a:rPr lang="en-US" altLang="zh-CN" sz="2800" strike="noStrike" noProof="1" dirty="0">
                <a:ea typeface="华文行楷" panose="02010800040101010101" pitchFamily="2" charset="-122"/>
              </a:rPr>
              <a:t>《</a:t>
            </a:r>
            <a:r>
              <a:rPr lang="zh-CN" altLang="en-US" sz="2800" strike="noStrike" noProof="1" dirty="0">
                <a:ea typeface="华文行楷" panose="02010800040101010101" pitchFamily="2" charset="-122"/>
              </a:rPr>
              <a:t>突发公共卫生事件应急条例</a:t>
            </a:r>
            <a:r>
              <a:rPr lang="en-US" altLang="zh-CN" sz="2800" strike="noStrike" noProof="1" dirty="0">
                <a:ea typeface="华文行楷" panose="02010800040101010101" pitchFamily="2" charset="-122"/>
              </a:rPr>
              <a:t>》</a:t>
            </a:r>
            <a:r>
              <a:rPr lang="zh-CN" altLang="en-US" sz="2800" strike="noStrike" noProof="1" dirty="0">
                <a:ea typeface="华文行楷" panose="02010800040101010101" pitchFamily="2" charset="-122"/>
              </a:rPr>
              <a:t>。</a:t>
            </a:r>
            <a:endParaRPr lang="zh-CN" altLang="en-US" sz="2800" strike="noStrike" noProof="1" dirty="0">
              <a:ea typeface="华文行楷" panose="02010800040101010101" pitchFamily="2" charset="-122"/>
            </a:endParaRPr>
          </a:p>
          <a:p>
            <a:pPr fontAlgn="base">
              <a:lnSpc>
                <a:spcPct val="80000"/>
              </a:lnSpc>
            </a:pPr>
            <a:r>
              <a:rPr lang="zh-CN" altLang="en-US" sz="2800" strike="noStrike" noProof="1" dirty="0">
                <a:ea typeface="华文行楷" panose="02010800040101010101" pitchFamily="2" charset="-122"/>
              </a:rPr>
              <a:t>意义：</a:t>
            </a:r>
            <a:endParaRPr lang="zh-CN" altLang="en-US" sz="2800" strike="noStrike" noProof="1" dirty="0">
              <a:ea typeface="华文行楷" panose="02010800040101010101" pitchFamily="2" charset="-122"/>
            </a:endParaRPr>
          </a:p>
          <a:p>
            <a:pPr fontAlgn="base">
              <a:lnSpc>
                <a:spcPct val="80000"/>
              </a:lnSpc>
            </a:pPr>
            <a:r>
              <a:rPr lang="zh-CN" altLang="en-US" sz="2800" strike="noStrike" noProof="1" dirty="0">
                <a:ea typeface="华文行楷" panose="02010800040101010101" pitchFamily="2" charset="-122"/>
              </a:rPr>
              <a:t>在我国建立起“信息畅通、反应快捷、指挥有力、责任明确”的处理突发公共卫生事件的应急法律制度</a:t>
            </a:r>
            <a:r>
              <a:rPr lang="zh-CN" altLang="en-US" sz="2800" strike="noStrike" noProof="1" dirty="0"/>
              <a:t>。 </a:t>
            </a:r>
            <a:endParaRPr lang="zh-CN" altLang="en-US" sz="2800" strike="noStrike" noProof="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9634" name="标题 69633"/>
          <p:cNvSpPr>
            <a:spLocks noGrp="1"/>
          </p:cNvSpPr>
          <p:nvPr>
            <p:ph type="title"/>
          </p:nvPr>
        </p:nvSpPr>
        <p:spPr/>
        <p:txBody>
          <a:bodyPr anchor="ctr"/>
          <a:p>
            <a:pPr fontAlgn="base"/>
            <a:r>
              <a:rPr lang="zh-CN" altLang="en-US" sz="6000" strike="noStrike" noProof="1" dirty="0">
                <a:ea typeface="华文行楷" panose="02010800040101010101" pitchFamily="2" charset="-122"/>
              </a:rPr>
              <a:t>责任追究</a:t>
            </a:r>
            <a:endParaRPr lang="zh-CN" altLang="en-US" sz="6000" strike="noStrike" noProof="1" dirty="0">
              <a:ea typeface="华文行楷" panose="02010800040101010101" pitchFamily="2" charset="-122"/>
            </a:endParaRPr>
          </a:p>
        </p:txBody>
      </p:sp>
      <p:sp>
        <p:nvSpPr>
          <p:cNvPr id="69635" name="文本占位符 69634"/>
          <p:cNvSpPr>
            <a:spLocks noGrp="1"/>
          </p:cNvSpPr>
          <p:nvPr>
            <p:ph idx="1"/>
          </p:nvPr>
        </p:nvSpPr>
        <p:spPr>
          <a:xfrm>
            <a:off x="457200" y="1844675"/>
            <a:ext cx="8229600" cy="4286250"/>
          </a:xfrm>
        </p:spPr>
        <p:txBody>
          <a:bodyPr/>
          <a:p>
            <a:pPr fontAlgn="base"/>
            <a:r>
              <a:rPr lang="zh-CN" altLang="en-US" strike="noStrike" noProof="1" dirty="0">
                <a:ea typeface="华文行楷" panose="02010800040101010101" pitchFamily="2" charset="-122"/>
              </a:rPr>
              <a:t>针对这次防治非典工作中发生的个别扰乱社会秩序、市场秩序的违法行为，条例加大了处罚力度。条例规定，在突发事件发生期间，散布谣言、哄抬物价、欺骗消费者，扰乱社会秩序、市场秩序的，由公安机关或者工商行政管理部门依法给予行政处罚；构成犯罪的，依法追究刑事责任。</a:t>
            </a:r>
            <a:r>
              <a:rPr lang="zh-CN" altLang="en-US" strike="noStrike" noProof="1" dirty="0"/>
              <a:t> </a:t>
            </a:r>
            <a:endParaRPr lang="zh-CN" altLang="en-US" strike="noStrike" noProof="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0661" name="标题 70660"/>
          <p:cNvSpPr>
            <a:spLocks noGrp="1"/>
          </p:cNvSpPr>
          <p:nvPr>
            <p:ph type="title"/>
          </p:nvPr>
        </p:nvSpPr>
        <p:spPr>
          <a:xfrm>
            <a:off x="0" y="277813"/>
            <a:ext cx="9144000" cy="1143000"/>
          </a:xfrm>
        </p:spPr>
        <p:txBody>
          <a:bodyPr anchor="ctr"/>
          <a:p>
            <a:pPr fontAlgn="base"/>
            <a:r>
              <a:rPr lang="zh-CN" altLang="en-US" sz="6000" strike="noStrike" noProof="1" dirty="0">
                <a:ea typeface="华文行楷" panose="02010800040101010101" pitchFamily="2" charset="-122"/>
              </a:rPr>
              <a:t>学法、懂法、执法、讲法</a:t>
            </a:r>
            <a:endParaRPr lang="zh-CN" altLang="en-US" sz="6000" strike="noStrike" noProof="1" dirty="0">
              <a:ea typeface="华文行楷" panose="02010800040101010101" pitchFamily="2" charset="-122"/>
            </a:endParaRPr>
          </a:p>
        </p:txBody>
      </p:sp>
      <p:pic>
        <p:nvPicPr>
          <p:cNvPr id="23554" name="内容占位符 70659" descr="j0233018"/>
          <p:cNvPicPr>
            <a:picLocks noChangeAspect="1"/>
          </p:cNvPicPr>
          <p:nvPr>
            <p:ph idx="1"/>
          </p:nvPr>
        </p:nvPicPr>
        <p:blipFill>
          <a:blip r:embed="rId1"/>
          <a:stretch>
            <a:fillRect/>
          </a:stretch>
        </p:blipFill>
        <p:spPr>
          <a:xfrm>
            <a:off x="0" y="1412875"/>
            <a:ext cx="9324975" cy="5445125"/>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5298" name="标题 55297"/>
          <p:cNvSpPr>
            <a:spLocks noGrp="1"/>
          </p:cNvSpPr>
          <p:nvPr>
            <p:ph type="title"/>
          </p:nvPr>
        </p:nvSpPr>
        <p:spPr/>
        <p:txBody>
          <a:bodyPr anchor="ctr"/>
          <a:p>
            <a:pPr fontAlgn="base"/>
            <a:r>
              <a:rPr lang="zh-CN" altLang="en-US" sz="6000" strike="noStrike" noProof="1" dirty="0">
                <a:ea typeface="华文行楷" panose="02010800040101010101" pitchFamily="2" charset="-122"/>
              </a:rPr>
              <a:t>条例的内容</a:t>
            </a:r>
            <a:endParaRPr lang="zh-CN" altLang="en-US" sz="6000" strike="noStrike" noProof="1" dirty="0">
              <a:ea typeface="华文行楷" panose="02010800040101010101" pitchFamily="2" charset="-122"/>
            </a:endParaRPr>
          </a:p>
        </p:txBody>
      </p:sp>
      <p:sp>
        <p:nvSpPr>
          <p:cNvPr id="55299" name="文本占位符 55298"/>
          <p:cNvSpPr>
            <a:spLocks noGrp="1"/>
          </p:cNvSpPr>
          <p:nvPr>
            <p:ph idx="1"/>
          </p:nvPr>
        </p:nvSpPr>
        <p:spPr/>
        <p:txBody>
          <a:bodyPr/>
          <a:p>
            <a:pPr fontAlgn="base"/>
            <a:r>
              <a:rPr lang="en-US" altLang="zh-CN" sz="2800" strike="noStrike" noProof="1" dirty="0">
                <a:latin typeface="华文行楷" panose="02010800040101010101" pitchFamily="2" charset="-122"/>
                <a:ea typeface="华文行楷" panose="02010800040101010101" pitchFamily="2" charset="-122"/>
              </a:rPr>
              <a:t>《</a:t>
            </a:r>
            <a:r>
              <a:rPr lang="zh-CN" altLang="en-US" sz="2800" strike="noStrike" noProof="1" dirty="0">
                <a:latin typeface="华文行楷" panose="02010800040101010101" pitchFamily="2" charset="-122"/>
                <a:ea typeface="华文行楷" panose="02010800040101010101" pitchFamily="2" charset="-122"/>
              </a:rPr>
              <a:t>突发公共卫生事件应急条例</a:t>
            </a:r>
            <a:r>
              <a:rPr lang="en-US" altLang="zh-CN" sz="2800" strike="noStrike" noProof="1" dirty="0">
                <a:latin typeface="华文行楷" panose="02010800040101010101" pitchFamily="2" charset="-122"/>
                <a:ea typeface="华文行楷" panose="02010800040101010101" pitchFamily="2" charset="-122"/>
              </a:rPr>
              <a:t>》</a:t>
            </a:r>
            <a:r>
              <a:rPr lang="zh-CN" altLang="en-US" sz="2800" strike="noStrike" noProof="1" dirty="0">
                <a:latin typeface="华文行楷" panose="02010800040101010101" pitchFamily="2" charset="-122"/>
                <a:ea typeface="华文行楷" panose="02010800040101010101" pitchFamily="2" charset="-122"/>
              </a:rPr>
              <a:t>共６章、５４条，包括总则、预防与应急准备、报告与信息发布、应急处理、法律责任、附则。</a:t>
            </a:r>
            <a:endParaRPr lang="zh-CN" altLang="en-US" sz="2800" strike="noStrike" noProof="1" dirty="0">
              <a:latin typeface="华文行楷" panose="02010800040101010101" pitchFamily="2" charset="-122"/>
              <a:ea typeface="华文行楷" panose="02010800040101010101" pitchFamily="2" charset="-122"/>
            </a:endParaRPr>
          </a:p>
          <a:p>
            <a:pPr fontAlgn="base"/>
            <a:endParaRPr lang="zh-CN" altLang="en-US" sz="2800" strike="noStrike" noProof="1" dirty="0">
              <a:latin typeface="华文行楷" panose="02010800040101010101" pitchFamily="2" charset="-122"/>
              <a:ea typeface="华文行楷" panose="02010800040101010101" pitchFamily="2" charset="-122"/>
            </a:endParaRPr>
          </a:p>
          <a:p>
            <a:pPr fontAlgn="base"/>
            <a:r>
              <a:rPr lang="en-US" altLang="zh-CN" sz="2800" strike="noStrike" noProof="1" dirty="0">
                <a:ea typeface="华文行楷" panose="02010800040101010101" pitchFamily="2" charset="-122"/>
              </a:rPr>
              <a:t>《</a:t>
            </a:r>
            <a:r>
              <a:rPr lang="zh-CN" altLang="en-US" sz="2800" strike="noStrike" noProof="1" dirty="0">
                <a:ea typeface="华文行楷" panose="02010800040101010101" pitchFamily="2" charset="-122"/>
              </a:rPr>
              <a:t>条例</a:t>
            </a:r>
            <a:r>
              <a:rPr lang="en-US" altLang="zh-CN" sz="2800" strike="noStrike" noProof="1" dirty="0">
                <a:ea typeface="华文行楷" panose="02010800040101010101" pitchFamily="2" charset="-122"/>
              </a:rPr>
              <a:t>》</a:t>
            </a:r>
            <a:r>
              <a:rPr lang="zh-CN" altLang="en-US" sz="2800" strike="noStrike" noProof="1" dirty="0">
                <a:ea typeface="华文行楷" panose="02010800040101010101" pitchFamily="2" charset="-122"/>
              </a:rPr>
              <a:t>明确规定了处理突发公共卫生事件的组织领导、遵循原则和各项制度、措施，明确了各级政府及有关部门、社会有关组织和公民在应对突发公共卫生事件工作中承担的责任和义务，还明确了违反</a:t>
            </a:r>
            <a:r>
              <a:rPr lang="en-US" altLang="zh-CN" sz="2800" strike="noStrike" noProof="1" dirty="0">
                <a:ea typeface="华文行楷" panose="02010800040101010101" pitchFamily="2" charset="-122"/>
              </a:rPr>
              <a:t>《</a:t>
            </a:r>
            <a:r>
              <a:rPr lang="zh-CN" altLang="en-US" sz="2800" strike="noStrike" noProof="1" dirty="0">
                <a:ea typeface="华文行楷" panose="02010800040101010101" pitchFamily="2" charset="-122"/>
              </a:rPr>
              <a:t>条例</a:t>
            </a:r>
            <a:r>
              <a:rPr lang="en-US" altLang="zh-CN" sz="2800" strike="noStrike" noProof="1" dirty="0">
                <a:ea typeface="华文行楷" panose="02010800040101010101" pitchFamily="2" charset="-122"/>
              </a:rPr>
              <a:t>》</a:t>
            </a:r>
            <a:r>
              <a:rPr lang="zh-CN" altLang="en-US" sz="2800" strike="noStrike" noProof="1" dirty="0">
                <a:ea typeface="华文行楷" panose="02010800040101010101" pitchFamily="2" charset="-122"/>
              </a:rPr>
              <a:t>行为的法律责任。</a:t>
            </a:r>
            <a:r>
              <a:rPr lang="zh-CN" altLang="en-US" sz="2800" strike="noStrike" noProof="1" dirty="0"/>
              <a:t> </a:t>
            </a:r>
            <a:endParaRPr lang="zh-CN" altLang="en-US" sz="2800" strike="noStrike" noProof="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3730" name="标题 73729"/>
          <p:cNvSpPr>
            <a:spLocks noGrp="1"/>
          </p:cNvSpPr>
          <p:nvPr>
            <p:ph type="title"/>
          </p:nvPr>
        </p:nvSpPr>
        <p:spPr/>
        <p:txBody>
          <a:bodyPr anchor="ctr"/>
          <a:p>
            <a:pPr fontAlgn="base"/>
            <a:r>
              <a:rPr lang="zh-CN" altLang="en-US" sz="6000" strike="noStrike" noProof="1" dirty="0">
                <a:latin typeface="华文行楷" panose="02010800040101010101" pitchFamily="2" charset="-122"/>
                <a:ea typeface="华文行楷" panose="02010800040101010101" pitchFamily="2" charset="-122"/>
              </a:rPr>
              <a:t>突发公共卫生事件</a:t>
            </a:r>
            <a:endParaRPr lang="zh-CN" altLang="en-US" sz="6000" strike="noStrike" noProof="1" dirty="0">
              <a:latin typeface="华文行楷" panose="02010800040101010101" pitchFamily="2" charset="-122"/>
              <a:ea typeface="华文行楷" panose="02010800040101010101" pitchFamily="2" charset="-122"/>
            </a:endParaRPr>
          </a:p>
        </p:txBody>
      </p:sp>
      <p:sp>
        <p:nvSpPr>
          <p:cNvPr id="73731" name="文本占位符 73730"/>
          <p:cNvSpPr>
            <a:spLocks noGrp="1"/>
          </p:cNvSpPr>
          <p:nvPr>
            <p:ph idx="1"/>
          </p:nvPr>
        </p:nvSpPr>
        <p:spPr/>
        <p:txBody>
          <a:bodyPr/>
          <a:p>
            <a:pPr fontAlgn="base"/>
            <a:r>
              <a:rPr lang="en-US" altLang="zh-CN" strike="noStrike" noProof="1" dirty="0">
                <a:latin typeface="华文行楷" panose="02010800040101010101" pitchFamily="2" charset="-122"/>
                <a:ea typeface="华文行楷" panose="02010800040101010101" pitchFamily="2" charset="-122"/>
              </a:rPr>
              <a:t>《</a:t>
            </a:r>
            <a:r>
              <a:rPr lang="zh-CN" altLang="en-US" strike="noStrike" noProof="1" dirty="0">
                <a:latin typeface="华文行楷" panose="02010800040101010101" pitchFamily="2" charset="-122"/>
                <a:ea typeface="华文行楷" panose="02010800040101010101" pitchFamily="2" charset="-122"/>
              </a:rPr>
              <a:t>条例</a:t>
            </a:r>
            <a:r>
              <a:rPr lang="en-US" altLang="zh-CN" strike="noStrike" noProof="1" dirty="0">
                <a:latin typeface="华文行楷" panose="02010800040101010101" pitchFamily="2" charset="-122"/>
                <a:ea typeface="华文行楷" panose="02010800040101010101" pitchFamily="2" charset="-122"/>
              </a:rPr>
              <a:t>》</a:t>
            </a:r>
            <a:r>
              <a:rPr lang="zh-CN" altLang="en-US" strike="noStrike" noProof="1" dirty="0">
                <a:latin typeface="华文行楷" panose="02010800040101010101" pitchFamily="2" charset="-122"/>
                <a:ea typeface="华文行楷" panose="02010800040101010101" pitchFamily="2" charset="-122"/>
              </a:rPr>
              <a:t>将</a:t>
            </a:r>
            <a:r>
              <a:rPr lang="zh-CN" altLang="en-US" strike="noStrike" noProof="1" dirty="0">
                <a:ea typeface="华文行楷" panose="02010800040101010101" pitchFamily="2" charset="-122"/>
              </a:rPr>
              <a:t>突发公共卫生事件</a:t>
            </a:r>
            <a:r>
              <a:rPr lang="zh-CN" altLang="en-US" strike="noStrike" noProof="1" dirty="0">
                <a:latin typeface="华文行楷" panose="02010800040101010101" pitchFamily="2" charset="-122"/>
                <a:ea typeface="华文行楷" panose="02010800040101010101" pitchFamily="2" charset="-122"/>
              </a:rPr>
              <a:t>界定为突然发生的四种情形：</a:t>
            </a:r>
            <a:endParaRPr lang="zh-CN" altLang="en-US" strike="noStrike" noProof="1" dirty="0">
              <a:latin typeface="华文行楷" panose="02010800040101010101" pitchFamily="2" charset="-122"/>
              <a:ea typeface="华文行楷" panose="02010800040101010101" pitchFamily="2" charset="-122"/>
            </a:endParaRPr>
          </a:p>
          <a:p>
            <a:pPr fontAlgn="base"/>
            <a:r>
              <a:rPr lang="zh-CN" altLang="en-US" strike="noStrike" noProof="1" dirty="0">
                <a:latin typeface="华文行楷" panose="02010800040101010101" pitchFamily="2" charset="-122"/>
                <a:ea typeface="华文行楷" panose="02010800040101010101" pitchFamily="2" charset="-122"/>
              </a:rPr>
              <a:t>造成或者可能造成社会公众健康严重损害的重大传染病疫情；</a:t>
            </a:r>
            <a:endParaRPr lang="zh-CN" altLang="en-US" strike="noStrike" noProof="1" dirty="0">
              <a:latin typeface="华文行楷" panose="02010800040101010101" pitchFamily="2" charset="-122"/>
              <a:ea typeface="华文行楷" panose="02010800040101010101" pitchFamily="2" charset="-122"/>
            </a:endParaRPr>
          </a:p>
          <a:p>
            <a:pPr fontAlgn="base"/>
            <a:r>
              <a:rPr lang="zh-CN" altLang="en-US" strike="noStrike" noProof="1" dirty="0">
                <a:latin typeface="华文行楷" panose="02010800040101010101" pitchFamily="2" charset="-122"/>
                <a:ea typeface="华文行楷" panose="02010800040101010101" pitchFamily="2" charset="-122"/>
              </a:rPr>
              <a:t>群体性不明原因的疫病；</a:t>
            </a:r>
            <a:endParaRPr lang="zh-CN" altLang="en-US" strike="noStrike" noProof="1" dirty="0">
              <a:latin typeface="华文行楷" panose="02010800040101010101" pitchFamily="2" charset="-122"/>
              <a:ea typeface="华文行楷" panose="02010800040101010101" pitchFamily="2" charset="-122"/>
            </a:endParaRPr>
          </a:p>
          <a:p>
            <a:pPr fontAlgn="base"/>
            <a:r>
              <a:rPr lang="zh-CN" altLang="en-US" strike="noStrike" noProof="1" dirty="0">
                <a:latin typeface="华文行楷" panose="02010800040101010101" pitchFamily="2" charset="-122"/>
                <a:ea typeface="华文行楷" panose="02010800040101010101" pitchFamily="2" charset="-122"/>
              </a:rPr>
              <a:t>重大食物和职业中毒；</a:t>
            </a:r>
            <a:endParaRPr lang="zh-CN" altLang="en-US" strike="noStrike" noProof="1" dirty="0">
              <a:latin typeface="华文行楷" panose="02010800040101010101" pitchFamily="2" charset="-122"/>
              <a:ea typeface="华文行楷" panose="02010800040101010101" pitchFamily="2" charset="-122"/>
            </a:endParaRPr>
          </a:p>
          <a:p>
            <a:pPr fontAlgn="base"/>
            <a:r>
              <a:rPr lang="zh-CN" altLang="en-US" strike="noStrike" noProof="1" dirty="0">
                <a:latin typeface="华文行楷" panose="02010800040101010101" pitchFamily="2" charset="-122"/>
                <a:ea typeface="华文行楷" panose="02010800040101010101" pitchFamily="2" charset="-122"/>
              </a:rPr>
              <a:t>其他严重影响公众健康的事件。 </a:t>
            </a:r>
            <a:endParaRPr lang="zh-CN" altLang="en-US" strike="noStrike" noProof="1" dirty="0">
              <a:latin typeface="华文行楷" panose="02010800040101010101" pitchFamily="2" charset="-122"/>
              <a:ea typeface="华文行楷" panose="02010800040101010101" pitchFamily="2"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4754" name="标题 74753"/>
          <p:cNvSpPr>
            <a:spLocks noGrp="1"/>
          </p:cNvSpPr>
          <p:nvPr>
            <p:ph type="title"/>
          </p:nvPr>
        </p:nvSpPr>
        <p:spPr>
          <a:xfrm>
            <a:off x="457200" y="277813"/>
            <a:ext cx="8435975" cy="1143000"/>
          </a:xfrm>
        </p:spPr>
        <p:txBody>
          <a:bodyPr anchor="ctr"/>
          <a:p>
            <a:pPr fontAlgn="base"/>
            <a:r>
              <a:rPr lang="zh-CN" altLang="en-US" sz="5400" strike="noStrike" noProof="1" dirty="0">
                <a:ea typeface="华文行楷" panose="02010800040101010101" pitchFamily="2" charset="-122"/>
              </a:rPr>
              <a:t>条例制定的目的与指导思想</a:t>
            </a:r>
            <a:endParaRPr lang="zh-CN" altLang="en-US" sz="5400" strike="noStrike" noProof="1" dirty="0">
              <a:ea typeface="华文行楷" panose="02010800040101010101" pitchFamily="2" charset="-122"/>
            </a:endParaRPr>
          </a:p>
        </p:txBody>
      </p:sp>
      <p:sp>
        <p:nvSpPr>
          <p:cNvPr id="74755" name="文本占位符 74754"/>
          <p:cNvSpPr>
            <a:spLocks noGrp="1"/>
          </p:cNvSpPr>
          <p:nvPr>
            <p:ph idx="1"/>
          </p:nvPr>
        </p:nvSpPr>
        <p:spPr/>
        <p:txBody>
          <a:bodyPr/>
          <a:p>
            <a:pPr fontAlgn="base">
              <a:lnSpc>
                <a:spcPct val="90000"/>
              </a:lnSpc>
            </a:pPr>
            <a:r>
              <a:rPr lang="zh-CN" altLang="en-US" strike="noStrike" noProof="1" dirty="0">
                <a:latin typeface="华文行楷" panose="02010800040101010101" pitchFamily="2" charset="-122"/>
                <a:ea typeface="华文行楷" panose="02010800040101010101" pitchFamily="2" charset="-122"/>
              </a:rPr>
              <a:t>着重解决突发公共卫生事件应急处理工作中存在的信息不准、反应不快、应急准备不足等问题，</a:t>
            </a:r>
            <a:endParaRPr lang="zh-CN" altLang="en-US" strike="noStrike" noProof="1" dirty="0">
              <a:latin typeface="华文行楷" panose="02010800040101010101" pitchFamily="2" charset="-122"/>
              <a:ea typeface="华文行楷" panose="02010800040101010101" pitchFamily="2" charset="-122"/>
            </a:endParaRPr>
          </a:p>
          <a:p>
            <a:pPr fontAlgn="base">
              <a:lnSpc>
                <a:spcPct val="90000"/>
              </a:lnSpc>
            </a:pPr>
            <a:r>
              <a:rPr lang="zh-CN" altLang="en-US" strike="noStrike" noProof="1" dirty="0">
                <a:latin typeface="华文行楷" panose="02010800040101010101" pitchFamily="2" charset="-122"/>
                <a:ea typeface="华文行楷" panose="02010800040101010101" pitchFamily="2" charset="-122"/>
              </a:rPr>
              <a:t>建立统一、高效、权威的突发公共卫生事件应急处理机制，保障公众身体健康与生命安全，维护社会稳定。</a:t>
            </a:r>
            <a:endParaRPr lang="zh-CN" altLang="en-US" strike="noStrike" noProof="1" dirty="0">
              <a:latin typeface="华文行楷" panose="02010800040101010101" pitchFamily="2" charset="-122"/>
              <a:ea typeface="华文行楷" panose="02010800040101010101" pitchFamily="2" charset="-122"/>
            </a:endParaRPr>
          </a:p>
          <a:p>
            <a:pPr fontAlgn="base">
              <a:lnSpc>
                <a:spcPct val="90000"/>
              </a:lnSpc>
            </a:pPr>
            <a:r>
              <a:rPr lang="zh-CN" altLang="en-US" strike="noStrike" noProof="1" dirty="0">
                <a:latin typeface="华文行楷" panose="02010800040101010101" pitchFamily="2" charset="-122"/>
                <a:ea typeface="华文行楷" panose="02010800040101010101" pitchFamily="2" charset="-122"/>
              </a:rPr>
              <a:t>同时，为今后及时有效处置突发事件建立起“信息畅通、反应快捷、指挥有力、责任明确”的应急法律制度。 </a:t>
            </a:r>
            <a:endParaRPr lang="zh-CN" altLang="en-US" strike="noStrike" noProof="1" dirty="0">
              <a:latin typeface="华文行楷" panose="02010800040101010101" pitchFamily="2" charset="-122"/>
              <a:ea typeface="华文行楷" panose="02010800040101010101" pitchFamily="2"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6322" name="标题 56321"/>
          <p:cNvSpPr>
            <a:spLocks noGrp="1"/>
          </p:cNvSpPr>
          <p:nvPr>
            <p:ph type="title"/>
          </p:nvPr>
        </p:nvSpPr>
        <p:spPr/>
        <p:txBody>
          <a:bodyPr anchor="ctr"/>
          <a:p>
            <a:pPr fontAlgn="base"/>
            <a:r>
              <a:rPr lang="zh-CN" altLang="en-US" sz="6000" strike="noStrike" noProof="1" dirty="0">
                <a:latin typeface="华文行楷" panose="02010800040101010101" pitchFamily="2" charset="-122"/>
                <a:ea typeface="华文行楷" panose="02010800040101010101" pitchFamily="2" charset="-122"/>
              </a:rPr>
              <a:t>条例主要的要求</a:t>
            </a:r>
            <a:endParaRPr lang="zh-CN" altLang="en-US" sz="6000" strike="noStrike" noProof="1" dirty="0">
              <a:latin typeface="华文行楷" panose="02010800040101010101" pitchFamily="2" charset="-122"/>
              <a:ea typeface="华文行楷" panose="02010800040101010101" pitchFamily="2" charset="-122"/>
            </a:endParaRPr>
          </a:p>
        </p:txBody>
      </p:sp>
      <p:sp>
        <p:nvSpPr>
          <p:cNvPr id="56323" name="文本占位符 56322"/>
          <p:cNvSpPr>
            <a:spLocks noGrp="1"/>
          </p:cNvSpPr>
          <p:nvPr>
            <p:ph idx="1"/>
          </p:nvPr>
        </p:nvSpPr>
        <p:spPr/>
        <p:txBody>
          <a:bodyPr/>
          <a:p>
            <a:pPr fontAlgn="base"/>
            <a:r>
              <a:rPr lang="en-US" altLang="zh-CN" strike="noStrike" noProof="1" dirty="0">
                <a:latin typeface="华文行楷" panose="02010800040101010101" pitchFamily="2" charset="-122"/>
                <a:ea typeface="华文行楷" panose="02010800040101010101" pitchFamily="2" charset="-122"/>
              </a:rPr>
              <a:t>1</a:t>
            </a:r>
            <a:r>
              <a:rPr lang="zh-CN" altLang="en-US" strike="noStrike" noProof="1" dirty="0">
                <a:latin typeface="华文行楷" panose="02010800040101010101" pitchFamily="2" charset="-122"/>
                <a:ea typeface="华文行楷" panose="02010800040101010101" pitchFamily="2" charset="-122"/>
              </a:rPr>
              <a:t>、建立统一的指挥系统。国务院和省级人民政府要切实担负起统一领导、统一指挥的职责。国务院有关部门、地方各级人民政府及其有关部门要认真履行法定职责，建立严格的突发事件防范和应急处理责任制。坚持统一领导、分级负责、反应及时、措施果断、依靠科学、加强合作的原则，尽职尽责地做好工作。 </a:t>
            </a:r>
            <a:endParaRPr lang="zh-CN" altLang="en-US" strike="noStrike" noProof="1" dirty="0">
              <a:latin typeface="华文行楷" panose="02010800040101010101" pitchFamily="2" charset="-122"/>
              <a:ea typeface="华文行楷" panose="02010800040101010101" pitchFamily="2"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7346" name="标题 57345"/>
          <p:cNvSpPr>
            <a:spLocks noGrp="1"/>
          </p:cNvSpPr>
          <p:nvPr>
            <p:ph type="title"/>
          </p:nvPr>
        </p:nvSpPr>
        <p:spPr/>
        <p:txBody>
          <a:bodyPr anchor="ctr"/>
          <a:p>
            <a:pPr fontAlgn="base"/>
            <a:r>
              <a:rPr lang="zh-CN" altLang="en-US" sz="6000" strike="noStrike" noProof="1" dirty="0">
                <a:latin typeface="华文行楷" panose="02010800040101010101" pitchFamily="2" charset="-122"/>
                <a:ea typeface="华文行楷" panose="02010800040101010101" pitchFamily="2" charset="-122"/>
              </a:rPr>
              <a:t>条例主要的要求</a:t>
            </a:r>
            <a:endParaRPr lang="zh-CN" altLang="en-US" sz="6000" strike="noStrike" noProof="1" dirty="0">
              <a:latin typeface="华文行楷" panose="02010800040101010101" pitchFamily="2" charset="-122"/>
              <a:ea typeface="华文行楷" panose="02010800040101010101" pitchFamily="2" charset="-122"/>
            </a:endParaRPr>
          </a:p>
        </p:txBody>
      </p:sp>
      <p:sp>
        <p:nvSpPr>
          <p:cNvPr id="57347" name="文本占位符 57346"/>
          <p:cNvSpPr>
            <a:spLocks noGrp="1"/>
          </p:cNvSpPr>
          <p:nvPr>
            <p:ph idx="1"/>
          </p:nvPr>
        </p:nvSpPr>
        <p:spPr>
          <a:xfrm>
            <a:off x="457200" y="1773238"/>
            <a:ext cx="8229600" cy="4357688"/>
          </a:xfrm>
        </p:spPr>
        <p:txBody>
          <a:bodyPr/>
          <a:p>
            <a:pPr fontAlgn="base"/>
            <a:r>
              <a:rPr lang="en-US" altLang="zh-CN" strike="noStrike" noProof="1" dirty="0">
                <a:latin typeface="华文行楷" panose="02010800040101010101" pitchFamily="2" charset="-122"/>
                <a:ea typeface="华文行楷" panose="02010800040101010101" pitchFamily="2" charset="-122"/>
              </a:rPr>
              <a:t>2</a:t>
            </a:r>
            <a:r>
              <a:rPr lang="zh-CN" altLang="en-US" strike="noStrike" noProof="1" dirty="0">
                <a:latin typeface="华文行楷" panose="02010800040101010101" pitchFamily="2" charset="-122"/>
                <a:ea typeface="华文行楷" panose="02010800040101010101" pitchFamily="2" charset="-122"/>
              </a:rPr>
              <a:t>、建立畅通的信息网络。国务院卫生行政主管部门要建立健全重大、紧急疫情信息报告系统，各地要建立健全从省到村的疫情信息网络。严格执行疫情报告制度和信息发布制度。在非典型肺炎防治期间，要坚持日报告制度和零报告制度。任何单位和个人都不得隐瞒、缓报、谎报疫情。 </a:t>
            </a:r>
            <a:endParaRPr lang="zh-CN" altLang="en-US" strike="noStrike" noProof="1" dirty="0">
              <a:latin typeface="华文行楷" panose="02010800040101010101" pitchFamily="2" charset="-122"/>
              <a:ea typeface="华文行楷" panose="02010800040101010101" pitchFamily="2"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8370" name="标题 58369"/>
          <p:cNvSpPr>
            <a:spLocks noGrp="1"/>
          </p:cNvSpPr>
          <p:nvPr>
            <p:ph type="title"/>
          </p:nvPr>
        </p:nvSpPr>
        <p:spPr/>
        <p:txBody>
          <a:bodyPr anchor="ctr"/>
          <a:p>
            <a:pPr fontAlgn="base"/>
            <a:r>
              <a:rPr lang="zh-CN" altLang="en-US" sz="6000" strike="noStrike" noProof="1" dirty="0">
                <a:latin typeface="华文行楷" panose="02010800040101010101" pitchFamily="2" charset="-122"/>
                <a:ea typeface="华文行楷" panose="02010800040101010101" pitchFamily="2" charset="-122"/>
              </a:rPr>
              <a:t>条例主要的要求</a:t>
            </a:r>
            <a:endParaRPr lang="zh-CN" altLang="en-US" sz="6000" strike="noStrike" noProof="1" dirty="0">
              <a:latin typeface="华文行楷" panose="02010800040101010101" pitchFamily="2" charset="-122"/>
              <a:ea typeface="华文行楷" panose="02010800040101010101" pitchFamily="2" charset="-122"/>
            </a:endParaRPr>
          </a:p>
        </p:txBody>
      </p:sp>
      <p:sp>
        <p:nvSpPr>
          <p:cNvPr id="58371" name="文本占位符 58370"/>
          <p:cNvSpPr>
            <a:spLocks noGrp="1"/>
          </p:cNvSpPr>
          <p:nvPr>
            <p:ph idx="1"/>
          </p:nvPr>
        </p:nvSpPr>
        <p:spPr>
          <a:xfrm>
            <a:off x="457200" y="1700213"/>
            <a:ext cx="8229600" cy="4430713"/>
          </a:xfrm>
        </p:spPr>
        <p:txBody>
          <a:bodyPr/>
          <a:p>
            <a:pPr fontAlgn="base">
              <a:lnSpc>
                <a:spcPct val="90000"/>
              </a:lnSpc>
            </a:pPr>
            <a:r>
              <a:rPr lang="en-US" altLang="zh-CN" sz="2800" strike="noStrike" noProof="1" dirty="0">
                <a:latin typeface="华文行楷" panose="02010800040101010101" pitchFamily="2" charset="-122"/>
                <a:ea typeface="华文行楷" panose="02010800040101010101" pitchFamily="2" charset="-122"/>
              </a:rPr>
              <a:t>3</a:t>
            </a:r>
            <a:r>
              <a:rPr lang="zh-CN" altLang="en-US" sz="2800" strike="noStrike" noProof="1" dirty="0">
                <a:latin typeface="华文行楷" panose="02010800040101010101" pitchFamily="2" charset="-122"/>
                <a:ea typeface="华文行楷" panose="02010800040101010101" pitchFamily="2" charset="-122"/>
              </a:rPr>
              <a:t>、建立和完善疾病预防控制和应急救治体系。从中央到省地县都要建立疾病预防控制中心，改善疾病监控设施和手段，开展疾病科学研究，完善监测和预警机制，全面提高预防监控水平。</a:t>
            </a:r>
            <a:endParaRPr lang="zh-CN" altLang="en-US" sz="2800" strike="noStrike" noProof="1" dirty="0">
              <a:latin typeface="华文行楷" panose="02010800040101010101" pitchFamily="2" charset="-122"/>
              <a:ea typeface="华文行楷" panose="02010800040101010101" pitchFamily="2" charset="-122"/>
            </a:endParaRPr>
          </a:p>
          <a:p>
            <a:pPr fontAlgn="base">
              <a:lnSpc>
                <a:spcPct val="90000"/>
              </a:lnSpc>
            </a:pPr>
            <a:r>
              <a:rPr lang="zh-CN" altLang="en-US" sz="2800" strike="noStrike" noProof="1" dirty="0">
                <a:latin typeface="华文行楷" panose="02010800040101010101" pitchFamily="2" charset="-122"/>
                <a:ea typeface="华文行楷" panose="02010800040101010101" pitchFamily="2" charset="-122"/>
              </a:rPr>
              <a:t>县级以上都要配备相应的医疗救治药物、技术、设备和人员，提高医疗卫生机构应对突发事件的救治能力。</a:t>
            </a:r>
            <a:endParaRPr lang="zh-CN" altLang="en-US" sz="2800" strike="noStrike" noProof="1" dirty="0">
              <a:latin typeface="华文行楷" panose="02010800040101010101" pitchFamily="2" charset="-122"/>
              <a:ea typeface="华文行楷" panose="02010800040101010101" pitchFamily="2" charset="-122"/>
            </a:endParaRPr>
          </a:p>
          <a:p>
            <a:pPr fontAlgn="base">
              <a:lnSpc>
                <a:spcPct val="90000"/>
              </a:lnSpc>
            </a:pPr>
            <a:r>
              <a:rPr lang="zh-CN" altLang="en-US" sz="2800" strike="noStrike" noProof="1" dirty="0">
                <a:latin typeface="华文行楷" panose="02010800040101010101" pitchFamily="2" charset="-122"/>
                <a:ea typeface="华文行楷" panose="02010800040101010101" pitchFamily="2" charset="-122"/>
              </a:rPr>
              <a:t>省市（地）两级应设置传染病专科医院，或指定具备传染病防治条件和能力的医疗机构承担传染病防治任务  </a:t>
            </a:r>
            <a:endParaRPr lang="zh-CN" altLang="en-US" sz="2800" strike="noStrike" noProof="1" dirty="0">
              <a:latin typeface="华文行楷" panose="02010800040101010101" pitchFamily="2" charset="-122"/>
              <a:ea typeface="华文行楷" panose="02010800040101010101" pitchFamily="2"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394" name="标题 59393"/>
          <p:cNvSpPr>
            <a:spLocks noGrp="1"/>
          </p:cNvSpPr>
          <p:nvPr>
            <p:ph type="title"/>
          </p:nvPr>
        </p:nvSpPr>
        <p:spPr/>
        <p:txBody>
          <a:bodyPr anchor="ctr"/>
          <a:p>
            <a:pPr fontAlgn="base"/>
            <a:r>
              <a:rPr lang="zh-CN" altLang="en-US" sz="6000" strike="noStrike" noProof="1" dirty="0">
                <a:latin typeface="华文行楷" panose="02010800040101010101" pitchFamily="2" charset="-122"/>
                <a:ea typeface="华文行楷" panose="02010800040101010101" pitchFamily="2" charset="-122"/>
              </a:rPr>
              <a:t>条例主要的要求</a:t>
            </a:r>
            <a:endParaRPr lang="zh-CN" altLang="en-US" sz="6000" strike="noStrike" noProof="1" dirty="0">
              <a:latin typeface="华文行楷" panose="02010800040101010101" pitchFamily="2" charset="-122"/>
              <a:ea typeface="华文行楷" panose="02010800040101010101" pitchFamily="2" charset="-122"/>
            </a:endParaRPr>
          </a:p>
        </p:txBody>
      </p:sp>
      <p:sp>
        <p:nvSpPr>
          <p:cNvPr id="59395" name="文本占位符 59394"/>
          <p:cNvSpPr>
            <a:spLocks noGrp="1"/>
          </p:cNvSpPr>
          <p:nvPr>
            <p:ph idx="1"/>
          </p:nvPr>
        </p:nvSpPr>
        <p:spPr>
          <a:xfrm>
            <a:off x="457200" y="1773238"/>
            <a:ext cx="8229600" cy="4357688"/>
          </a:xfrm>
        </p:spPr>
        <p:txBody>
          <a:bodyPr/>
          <a:p>
            <a:pPr fontAlgn="base"/>
            <a:r>
              <a:rPr lang="en-US" altLang="zh-CN" strike="noStrike" noProof="1" dirty="0">
                <a:latin typeface="华文行楷" panose="02010800040101010101" pitchFamily="2" charset="-122"/>
                <a:ea typeface="华文行楷" panose="02010800040101010101" pitchFamily="2" charset="-122"/>
              </a:rPr>
              <a:t>4</a:t>
            </a:r>
            <a:r>
              <a:rPr lang="zh-CN" altLang="en-US" strike="noStrike" noProof="1" dirty="0">
                <a:latin typeface="华文行楷" panose="02010800040101010101" pitchFamily="2" charset="-122"/>
                <a:ea typeface="华文行楷" panose="02010800040101010101" pitchFamily="2" charset="-122"/>
              </a:rPr>
              <a:t>、建立应急医疗卫生队伍。各省、自治区、直辖市都要建立一支随时能够处置突发疫情的机动应急医疗卫生队伍，作为应对各类突发公共卫生事件的重要力量。对医疗卫生人员要开展突发公共卫生事件应急处理相关知识、技能的培训。 </a:t>
            </a:r>
            <a:endParaRPr lang="zh-CN" altLang="en-US" strike="noStrike" noProof="1" dirty="0">
              <a:latin typeface="华文行楷" panose="02010800040101010101" pitchFamily="2" charset="-122"/>
              <a:ea typeface="华文行楷" panose="02010800040101010101" pitchFamily="2" charset="-122"/>
            </a:endParaRPr>
          </a:p>
        </p:txBody>
      </p:sp>
    </p:spTree>
  </p:cSld>
  <p:clrMapOvr>
    <a:masterClrMapping/>
  </p:clrMapOvr>
</p:sld>
</file>

<file path=ppt/theme/theme1.xml><?xml version="1.0" encoding="utf-8"?>
<a:theme xmlns:a="http://schemas.openxmlformats.org/drawingml/2006/main" name="Balance">
  <a:themeElements>
    <a:clrScheme name="">
      <a:dk1>
        <a:srgbClr val="FFFFFF"/>
      </a:dk1>
      <a:lt1>
        <a:srgbClr val="996600"/>
      </a:lt1>
      <a:dk2>
        <a:srgbClr val="DBBD71"/>
      </a:dk2>
      <a:lt2>
        <a:srgbClr val="663300"/>
      </a:lt2>
      <a:accent1>
        <a:srgbClr val="F8A500"/>
      </a:accent1>
      <a:accent2>
        <a:srgbClr val="808000"/>
      </a:accent2>
      <a:accent3>
        <a:srgbClr val="CAB9AA"/>
      </a:accent3>
      <a:accent4>
        <a:srgbClr val="DCDCDC"/>
      </a:accent4>
      <a:accent5>
        <a:srgbClr val="FBCFAA"/>
      </a:accent5>
      <a:accent6>
        <a:srgbClr val="727200"/>
      </a:accent6>
      <a:hlink>
        <a:srgbClr val="FFCC66"/>
      </a:hlink>
      <a:folHlink>
        <a:srgbClr val="CCA500"/>
      </a:folHlink>
    </a:clrScheme>
    <a:fontScheme name="">
      <a:majorFont>
        <a:latin typeface="Arial"/>
        <a:ea typeface="宋体"/>
        <a:cs typeface=""/>
      </a:majorFont>
      <a:minorFont>
        <a:latin typeface="Tahoma"/>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FFFFFF"/>
        </a:dk1>
        <a:lt1>
          <a:srgbClr val="996600"/>
        </a:lt1>
        <a:dk2>
          <a:srgbClr val="DBBD71"/>
        </a:dk2>
        <a:lt2>
          <a:srgbClr val="663300"/>
        </a:lt2>
        <a:accent1>
          <a:srgbClr val="F8A500"/>
        </a:accent1>
        <a:accent2>
          <a:srgbClr val="808000"/>
        </a:accent2>
        <a:accent3>
          <a:srgbClr val="CAB9AA"/>
        </a:accent3>
        <a:accent4>
          <a:srgbClr val="DCDCDC"/>
        </a:accent4>
        <a:accent5>
          <a:srgbClr val="FBCFAA"/>
        </a:accent5>
        <a:accent6>
          <a:srgbClr val="727200"/>
        </a:accent6>
        <a:hlink>
          <a:srgbClr val="FFCC66"/>
        </a:hlink>
        <a:folHlink>
          <a:srgbClr val="CCA5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FFFFCC"/>
        </a:dk2>
        <a:lt2>
          <a:srgbClr val="660000"/>
        </a:lt2>
        <a:accent1>
          <a:srgbClr val="CC6600"/>
        </a:accent1>
        <a:accent2>
          <a:srgbClr val="BE7960"/>
        </a:accent2>
        <a:accent3>
          <a:srgbClr val="C1AAAA"/>
        </a:accent3>
        <a:accent4>
          <a:srgbClr val="DCDCDC"/>
        </a:accent4>
        <a:accent5>
          <a:srgbClr val="E2B9AA"/>
        </a:accent5>
        <a:accent6>
          <a:srgbClr val="AA6C55"/>
        </a:accent6>
        <a:hlink>
          <a:srgbClr val="FFFF99"/>
        </a:hlink>
        <a:folHlink>
          <a:srgbClr val="E5B325"/>
        </a:folHlink>
      </a:clrScheme>
      <a:clrMap bg1="lt1" tx1="dk1" bg2="lt2" tx2="dk2" accent1="accent1" accent2="accent2" accent3="accent3" accent4="accent4" accent5="accent5" accent6="accent6" hlink="hlink" folHlink="folHlink"/>
    </a:extraClrScheme>
    <a:extraClrScheme>
      <a:clrScheme name="">
        <a:dk1>
          <a:srgbClr val="FFFFFF"/>
        </a:dk1>
        <a:lt1>
          <a:srgbClr val="4D6A2A"/>
        </a:lt1>
        <a:dk2>
          <a:srgbClr val="CCFF99"/>
        </a:dk2>
        <a:lt2>
          <a:srgbClr val="003300"/>
        </a:lt2>
        <a:accent1>
          <a:srgbClr val="2EB62E"/>
        </a:accent1>
        <a:accent2>
          <a:srgbClr val="527C3A"/>
        </a:accent2>
        <a:accent3>
          <a:srgbClr val="B2BAAC"/>
        </a:accent3>
        <a:accent4>
          <a:srgbClr val="DCDCDC"/>
        </a:accent4>
        <a:accent5>
          <a:srgbClr val="ACD7AC"/>
        </a:accent5>
        <a:accent6>
          <a:srgbClr val="496F33"/>
        </a:accent6>
        <a:hlink>
          <a:srgbClr val="DDD800"/>
        </a:hlink>
        <a:folHlink>
          <a:srgbClr val="009999"/>
        </a:folHlink>
      </a:clrScheme>
      <a:clrMap bg1="lt1" tx1="dk1" bg2="lt2" tx2="dk2" accent1="accent1" accent2="accent2" accent3="accent3" accent4="accent4" accent5="accent5" accent6="accent6" hlink="hlink" folHlink="folHlink"/>
    </a:extraClrScheme>
    <a:extraClrScheme>
      <a:clrScheme name="">
        <a:dk1>
          <a:srgbClr val="FFFFFF"/>
        </a:dk1>
        <a:lt1>
          <a:srgbClr val="00716E"/>
        </a:lt1>
        <a:dk2>
          <a:srgbClr val="FFFF99"/>
        </a:dk2>
        <a:lt2>
          <a:srgbClr val="005A58"/>
        </a:lt2>
        <a:accent1>
          <a:srgbClr val="2DB3B0"/>
        </a:accent1>
        <a:accent2>
          <a:srgbClr val="6D6FC7"/>
        </a:accent2>
        <a:accent3>
          <a:srgbClr val="AABCBB"/>
        </a:accent3>
        <a:accent4>
          <a:srgbClr val="DCDCDC"/>
        </a:accent4>
        <a:accent5>
          <a:srgbClr val="ACD5D4"/>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2B5481"/>
        </a:lt1>
        <a:dk2>
          <a:srgbClr val="E5FFFF"/>
        </a:dk2>
        <a:lt2>
          <a:srgbClr val="003366"/>
        </a:lt2>
        <a:accent1>
          <a:srgbClr val="336699"/>
        </a:accent1>
        <a:accent2>
          <a:srgbClr val="00B000"/>
        </a:accent2>
        <a:accent3>
          <a:srgbClr val="ACB4C1"/>
        </a:accent3>
        <a:accent4>
          <a:srgbClr val="DCDCDC"/>
        </a:accent4>
        <a:accent5>
          <a:srgbClr val="ADB9CA"/>
        </a:accent5>
        <a:accent6>
          <a:srgbClr val="009D00"/>
        </a:accent6>
        <a:hlink>
          <a:srgbClr val="00CCFF"/>
        </a:hlink>
        <a:folHlink>
          <a:srgbClr val="B5FFFB"/>
        </a:folHlink>
      </a:clrScheme>
      <a:clrMap bg1="lt1" tx1="dk1" bg2="lt2" tx2="dk2" accent1="accent1" accent2="accent2" accent3="accent3" accent4="accent4" accent5="accent5" accent6="accent6" hlink="hlink" folHlink="folHlink"/>
    </a:extraClrScheme>
    <a:extraClrScheme>
      <a:clrScheme name="">
        <a:dk1>
          <a:srgbClr val="FFFFFF"/>
        </a:dk1>
        <a:lt1>
          <a:srgbClr val="656151"/>
        </a:lt1>
        <a:dk2>
          <a:srgbClr val="FFFFCC"/>
        </a:dk2>
        <a:lt2>
          <a:srgbClr val="2F2D25"/>
        </a:lt2>
        <a:accent1>
          <a:srgbClr val="818173"/>
        </a:accent1>
        <a:accent2>
          <a:srgbClr val="809EA8"/>
        </a:accent2>
        <a:accent3>
          <a:srgbClr val="B8B7B3"/>
        </a:accent3>
        <a:accent4>
          <a:srgbClr val="DCDCDC"/>
        </a:accent4>
        <a:accent5>
          <a:srgbClr val="C1C1BD"/>
        </a:accent5>
        <a:accent6>
          <a:srgbClr val="728D96"/>
        </a:accent6>
        <a:hlink>
          <a:srgbClr val="E2C86A"/>
        </a:hlink>
        <a:folHlink>
          <a:srgbClr val="B7B6A3"/>
        </a:folHlink>
      </a:clrScheme>
      <a:clrMap bg1="lt1" tx1="dk1" bg2="lt2" tx2="dk2" accent1="accent1" accent2="accent2" accent3="accent3" accent4="accent4" accent5="accent5" accent6="accent6" hlink="hlink" folHlink="folHlink"/>
    </a:extraClrScheme>
    <a:extraClrScheme>
      <a:clrScheme name="">
        <a:dk1>
          <a:srgbClr val="FFFFFF"/>
        </a:dk1>
        <a:lt1>
          <a:srgbClr val="C8C6A2"/>
        </a:lt1>
        <a:dk2>
          <a:srgbClr val="827F4C"/>
        </a:dk2>
        <a:lt2>
          <a:srgbClr val="B4AF80"/>
        </a:lt2>
        <a:accent1>
          <a:srgbClr val="7C784E"/>
        </a:accent1>
        <a:accent2>
          <a:srgbClr val="A2A4AC"/>
        </a:accent2>
        <a:accent3>
          <a:srgbClr val="E0DFCE"/>
        </a:accent3>
        <a:accent4>
          <a:srgbClr val="DCDCDC"/>
        </a:accent4>
        <a:accent5>
          <a:srgbClr val="BFBEB3"/>
        </a:accent5>
        <a:accent6>
          <a:srgbClr val="91939A"/>
        </a:accent6>
        <a:hlink>
          <a:srgbClr val="33CCCC"/>
        </a:hlink>
        <a:folHlink>
          <a:srgbClr val="009999"/>
        </a:folHlink>
      </a:clrScheme>
      <a:clrMap bg1="lt1" tx1="dk1" bg2="lt2" tx2="dk2" accent1="accent1" accent2="accent2" accent3="accent3" accent4="accent4" accent5="accent5" accent6="accent6" hlink="hlink" folHlink="folHlink"/>
    </a:extraClrScheme>
    <a:extraClrScheme>
      <a:clrScheme name="">
        <a:dk1>
          <a:srgbClr val="000000"/>
        </a:dk1>
        <a:lt1>
          <a:srgbClr val="DDDDDD"/>
        </a:lt1>
        <a:dk2>
          <a:srgbClr val="000000"/>
        </a:dk2>
        <a:lt2>
          <a:srgbClr val="B8B7D1"/>
        </a:lt2>
        <a:accent1>
          <a:srgbClr val="F1F0F4"/>
        </a:accent1>
        <a:accent2>
          <a:srgbClr val="C1BCFC"/>
        </a:accent2>
        <a:accent3>
          <a:srgbClr val="EBEBEB"/>
        </a:accent3>
        <a:accent4>
          <a:srgbClr val="000000"/>
        </a:accent4>
        <a:accent5>
          <a:srgbClr val="F7F6F8"/>
        </a:accent5>
        <a:accent6>
          <a:srgbClr val="ADA8E2"/>
        </a:accent6>
        <a:hlink>
          <a:srgbClr val="5454C6"/>
        </a:hlink>
        <a:folHlink>
          <a:srgbClr val="6A6F86"/>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A29E"/>
        </a:dk2>
        <a:lt2>
          <a:srgbClr val="CBCBCB"/>
        </a:lt2>
        <a:accent1>
          <a:srgbClr val="E5E5FF"/>
        </a:accent1>
        <a:accent2>
          <a:srgbClr val="79CD6B"/>
        </a:accent2>
        <a:accent3>
          <a:srgbClr val="FFFFFF"/>
        </a:accent3>
        <a:accent4>
          <a:srgbClr val="000000"/>
        </a:accent4>
        <a:accent5>
          <a:srgbClr val="EFEFFF"/>
        </a:accent5>
        <a:accent6>
          <a:srgbClr val="6CB85F"/>
        </a:accent6>
        <a:hlink>
          <a:srgbClr val="4477DE"/>
        </a:hlink>
        <a:folHlink>
          <a:srgbClr val="65498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Balance</Template>
  <TotalTime>0</TotalTime>
  <Words>3254</Words>
  <Application>WPS 演示</Application>
  <PresentationFormat/>
  <Paragraphs>114</Paragraphs>
  <Slides>21</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21</vt:i4>
      </vt:variant>
    </vt:vector>
  </HeadingPairs>
  <TitlesOfParts>
    <vt:vector size="30" baseType="lpstr">
      <vt:lpstr>Arial</vt:lpstr>
      <vt:lpstr>宋体</vt:lpstr>
      <vt:lpstr>Wingdings</vt:lpstr>
      <vt:lpstr>Tahoma</vt:lpstr>
      <vt:lpstr>华文行楷</vt:lpstr>
      <vt:lpstr>微软雅黑</vt:lpstr>
      <vt:lpstr>Arial Unicode MS</vt:lpstr>
      <vt:lpstr>Calibri</vt:lpstr>
      <vt:lpstr>Balance</vt:lpstr>
      <vt:lpstr>突发公共卫生事件 应急条例</vt:lpstr>
      <vt:lpstr>条例制订的目的和意义</vt:lpstr>
      <vt:lpstr>条例的内容</vt:lpstr>
      <vt:lpstr>突发公共卫生事件</vt:lpstr>
      <vt:lpstr>条例制定的目的与指导思想</vt:lpstr>
      <vt:lpstr>条例主要的要求</vt:lpstr>
      <vt:lpstr>条例主要的要求</vt:lpstr>
      <vt:lpstr>条例主要的要求</vt:lpstr>
      <vt:lpstr>条例主要的要求</vt:lpstr>
      <vt:lpstr>报告时限</vt:lpstr>
      <vt:lpstr>报告时限</vt:lpstr>
      <vt:lpstr>明确行政管理职责</vt:lpstr>
      <vt:lpstr>建立快速反应预警机制</vt:lpstr>
      <vt:lpstr>果断采取应急措施</vt:lpstr>
      <vt:lpstr>果断采取应急措施</vt:lpstr>
      <vt:lpstr> 实行严格责任追究制 </vt:lpstr>
      <vt:lpstr>责任追究</vt:lpstr>
      <vt:lpstr>责任追究</vt:lpstr>
      <vt:lpstr>责任追究</vt:lpstr>
      <vt:lpstr>责任追究</vt:lpstr>
      <vt:lpstr>学法、懂法、执法、讲法</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突发公共卫生事件应急条例</dc:title>
  <dc:creator>toshiba</dc:creator>
  <cp:lastModifiedBy>lcwhy</cp:lastModifiedBy>
  <cp:revision>23</cp:revision>
  <dcterms:created xsi:type="dcterms:W3CDTF">2003-06-07T06:48:00Z</dcterms:created>
  <dcterms:modified xsi:type="dcterms:W3CDTF">2020-04-07T07:42:40Z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2052-10.8.2.6726</vt:lpwstr>
  </property>
</Properties>
</file>